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3"/>
    <p:sldMasterId id="2147483673" r:id="rId4"/>
    <p:sldMasterId id="2147483681" r:id="rId5"/>
    <p:sldMasterId id="2147483693" r:id="rId6"/>
  </p:sldMasterIdLst>
  <p:notesMasterIdLst>
    <p:notesMasterId r:id="rId8"/>
  </p:notesMasterIdLst>
  <p:handoutMasterIdLst>
    <p:handoutMasterId r:id="rId30"/>
  </p:handoutMasterIdLst>
  <p:sldIdLst>
    <p:sldId id="699" r:id="rId7"/>
    <p:sldId id="703" r:id="rId9"/>
    <p:sldId id="880" r:id="rId10"/>
    <p:sldId id="710" r:id="rId11"/>
    <p:sldId id="749" r:id="rId12"/>
    <p:sldId id="755" r:id="rId13"/>
    <p:sldId id="856" r:id="rId14"/>
    <p:sldId id="858" r:id="rId15"/>
    <p:sldId id="859" r:id="rId16"/>
    <p:sldId id="860" r:id="rId17"/>
    <p:sldId id="861" r:id="rId18"/>
    <p:sldId id="862" r:id="rId19"/>
    <p:sldId id="908" r:id="rId20"/>
    <p:sldId id="866" r:id="rId21"/>
    <p:sldId id="867" r:id="rId22"/>
    <p:sldId id="800" r:id="rId23"/>
    <p:sldId id="857" r:id="rId24"/>
    <p:sldId id="871" r:id="rId25"/>
    <p:sldId id="874" r:id="rId26"/>
    <p:sldId id="875" r:id="rId27"/>
    <p:sldId id="876" r:id="rId28"/>
    <p:sldId id="924" r:id="rId29"/>
  </p:sldIdLst>
  <p:sldSz cx="9144000" cy="5143500" type="screen16x9"/>
  <p:notesSz cx="6858000" cy="9144000"/>
  <p:custDataLst>
    <p:tags r:id="rId35"/>
  </p:custDataLst>
  <p:defaultTextStyle>
    <a:defPPr>
      <a:defRPr lang="en-US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600" b="1" i="0" u="none" kern="1200" baseline="0">
        <a:solidFill>
          <a:srgbClr val="000000"/>
        </a:solidFill>
        <a:latin typeface="Calibri" panose="020F0502020204030204" pitchFamily="34" charset="0"/>
        <a:ea typeface="Calibri" panose="020F0502020204030204" pitchFamily="34" charset="0"/>
        <a:sym typeface="Calibri" panose="020F0502020204030204" pitchFamily="34" charset="0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600" b="1" i="0" u="none" kern="1200" baseline="0">
        <a:solidFill>
          <a:srgbClr val="000000"/>
        </a:solidFill>
        <a:latin typeface="Calibri" panose="020F0502020204030204" pitchFamily="34" charset="0"/>
        <a:ea typeface="Calibri" panose="020F0502020204030204" pitchFamily="34" charset="0"/>
        <a:sym typeface="Calibri" panose="020F0502020204030204" pitchFamily="34" charset="0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600" b="1" i="0" u="none" kern="1200" baseline="0">
        <a:solidFill>
          <a:srgbClr val="000000"/>
        </a:solidFill>
        <a:latin typeface="Calibri" panose="020F0502020204030204" pitchFamily="34" charset="0"/>
        <a:ea typeface="Calibri" panose="020F0502020204030204" pitchFamily="34" charset="0"/>
        <a:sym typeface="Calibri" panose="020F0502020204030204" pitchFamily="34" charset="0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600" b="1" i="0" u="none" kern="1200" baseline="0">
        <a:solidFill>
          <a:srgbClr val="000000"/>
        </a:solidFill>
        <a:latin typeface="Calibri" panose="020F0502020204030204" pitchFamily="34" charset="0"/>
        <a:ea typeface="Calibri" panose="020F0502020204030204" pitchFamily="34" charset="0"/>
        <a:sym typeface="Calibri" panose="020F0502020204030204" pitchFamily="34" charset="0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600" b="1" i="0" u="none" kern="1200" baseline="0">
        <a:solidFill>
          <a:srgbClr val="000000"/>
        </a:solidFill>
        <a:latin typeface="Calibri" panose="020F0502020204030204" pitchFamily="34" charset="0"/>
        <a:ea typeface="Calibri" panose="020F0502020204030204" pitchFamily="34" charset="0"/>
        <a:sym typeface="Calibri" panose="020F0502020204030204" pitchFamily="34" charset="0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600" b="1" i="0" u="none" kern="1200" baseline="0">
        <a:solidFill>
          <a:srgbClr val="000000"/>
        </a:solidFill>
        <a:latin typeface="Calibri" panose="020F0502020204030204" pitchFamily="34" charset="0"/>
        <a:ea typeface="Calibri" panose="020F0502020204030204" pitchFamily="34" charset="0"/>
        <a:sym typeface="Calibri" panose="020F0502020204030204" pitchFamily="34" charset="0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600" b="1" i="0" u="none" kern="1200" baseline="0">
        <a:solidFill>
          <a:srgbClr val="000000"/>
        </a:solidFill>
        <a:latin typeface="Calibri" panose="020F0502020204030204" pitchFamily="34" charset="0"/>
        <a:ea typeface="Calibri" panose="020F0502020204030204" pitchFamily="34" charset="0"/>
        <a:sym typeface="Calibri" panose="020F0502020204030204" pitchFamily="34" charset="0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600" b="1" i="0" u="none" kern="1200" baseline="0">
        <a:solidFill>
          <a:srgbClr val="000000"/>
        </a:solidFill>
        <a:latin typeface="Calibri" panose="020F0502020204030204" pitchFamily="34" charset="0"/>
        <a:ea typeface="Calibri" panose="020F0502020204030204" pitchFamily="34" charset="0"/>
        <a:sym typeface="Calibri" panose="020F0502020204030204" pitchFamily="34" charset="0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600" b="1" i="0" u="none" kern="1200" baseline="0">
        <a:solidFill>
          <a:srgbClr val="000000"/>
        </a:solidFill>
        <a:latin typeface="Calibri" panose="020F0502020204030204" pitchFamily="34" charset="0"/>
        <a:ea typeface="Calibri" panose="020F0502020204030204" pitchFamily="34" charset="0"/>
        <a:sym typeface="Calibri" panose="020F050202020403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1623" userDrawn="1">
          <p15:clr>
            <a:srgbClr val="A4A3A4"/>
          </p15:clr>
        </p15:guide>
        <p15:guide id="2" pos="2736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juforu" initials="j" lastIdx="1" clrIdx="0"/>
  <p:cmAuthor id="2" name="User" initials="U" lastIdx="1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7F7F7F"/>
    <a:srgbClr val="C51A2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howGuides="1">
      <p:cViewPr varScale="1">
        <p:scale>
          <a:sx n="104" d="100"/>
          <a:sy n="104" d="100"/>
        </p:scale>
        <p:origin x="-396" y="-84"/>
      </p:cViewPr>
      <p:guideLst>
        <p:guide orient="horz" pos="1623"/>
        <p:guide pos="2736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2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1.xml"/><Relationship Id="rId6" Type="http://schemas.openxmlformats.org/officeDocument/2006/relationships/slideMaster" Target="slideMasters/slideMaster5.xml"/><Relationship Id="rId5" Type="http://schemas.openxmlformats.org/officeDocument/2006/relationships/slideMaster" Target="slideMasters/slideMaster4.xml"/><Relationship Id="rId4" Type="http://schemas.openxmlformats.org/officeDocument/2006/relationships/slideMaster" Target="slideMasters/slideMaster3.xml"/><Relationship Id="rId35" Type="http://schemas.openxmlformats.org/officeDocument/2006/relationships/tags" Target="tags/tag138.xml"/><Relationship Id="rId34" Type="http://schemas.openxmlformats.org/officeDocument/2006/relationships/commentAuthors" Target="commentAuthors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handoutMaster" Target="handoutMasters/handoutMaster1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2.xml"/><Relationship Id="rId28" Type="http://schemas.openxmlformats.org/officeDocument/2006/relationships/slide" Target="slides/slide21.xml"/><Relationship Id="rId27" Type="http://schemas.openxmlformats.org/officeDocument/2006/relationships/slide" Target="slides/slide20.xml"/><Relationship Id="rId26" Type="http://schemas.openxmlformats.org/officeDocument/2006/relationships/slide" Target="slides/slide19.xml"/><Relationship Id="rId25" Type="http://schemas.openxmlformats.org/officeDocument/2006/relationships/slide" Target="slides/slide18.xml"/><Relationship Id="rId24" Type="http://schemas.openxmlformats.org/officeDocument/2006/relationships/slide" Target="slides/slide17.xml"/><Relationship Id="rId23" Type="http://schemas.openxmlformats.org/officeDocument/2006/relationships/slide" Target="slides/slide16.xml"/><Relationship Id="rId22" Type="http://schemas.openxmlformats.org/officeDocument/2006/relationships/slide" Target="slides/slide15.xml"/><Relationship Id="rId21" Type="http://schemas.openxmlformats.org/officeDocument/2006/relationships/slide" Target="slides/slide14.xml"/><Relationship Id="rId20" Type="http://schemas.openxmlformats.org/officeDocument/2006/relationships/slide" Target="slides/slide13.xml"/><Relationship Id="rId2" Type="http://schemas.openxmlformats.org/officeDocument/2006/relationships/theme" Target="theme/theme1.xml"/><Relationship Id="rId19" Type="http://schemas.openxmlformats.org/officeDocument/2006/relationships/slide" Target="slides/slide12.xml"/><Relationship Id="rId18" Type="http://schemas.openxmlformats.org/officeDocument/2006/relationships/slide" Target="slides/slide11.xml"/><Relationship Id="rId17" Type="http://schemas.openxmlformats.org/officeDocument/2006/relationships/slide" Target="slides/slide10.xml"/><Relationship Id="rId16" Type="http://schemas.openxmlformats.org/officeDocument/2006/relationships/slide" Target="slides/slide9.xml"/><Relationship Id="rId15" Type="http://schemas.openxmlformats.org/officeDocument/2006/relationships/slide" Target="slides/slide8.xml"/><Relationship Id="rId14" Type="http://schemas.openxmlformats.org/officeDocument/2006/relationships/slide" Target="slides/slide7.xml"/><Relationship Id="rId13" Type="http://schemas.openxmlformats.org/officeDocument/2006/relationships/slide" Target="slides/slide6.xml"/><Relationship Id="rId12" Type="http://schemas.openxmlformats.org/officeDocument/2006/relationships/slide" Target="slides/slide5.xml"/><Relationship Id="rId11" Type="http://schemas.openxmlformats.org/officeDocument/2006/relationships/slide" Target="slides/slide4.xml"/><Relationship Id="rId10" Type="http://schemas.openxmlformats.org/officeDocument/2006/relationships/slide" Target="slides/slide3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200" smtClean="0"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r">
              <a:defRPr sz="1200" smtClean="0">
                <a:ea typeface="宋体" panose="02010600030101010101" pitchFamily="2" charset="-122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>
              <a:defRPr sz="1200" smtClean="0"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>
              <a:ea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6144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9525">
            <a:noFill/>
          </a:ln>
        </p:spPr>
      </p:sp>
      <p:sp>
        <p:nvSpPr>
          <p:cNvPr id="6147" name="文本占位符 6145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rPr>
              <a:t>Click to edit Master text styles</a:t>
            </a: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  <a:p>
            <a:pPr marL="0" marR="0" lvl="1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rPr>
              <a:t>Second level</a:t>
            </a: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  <a:p>
            <a:pPr marL="0" marR="0" lvl="2" indent="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rPr>
              <a:t>Third level</a:t>
            </a: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  <a:p>
            <a:pPr marL="0" marR="0" lvl="3" indent="6858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rPr>
              <a:t>Fourth level</a:t>
            </a: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  <a:p>
            <a:pPr marL="0" marR="0" lvl="4" indent="9144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rPr>
              <a:t>Fifth level</a:t>
            </a: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buFont typeface="Arial" panose="020B0604020202020204" pitchFamily="34" charset="0"/>
      <a:defRPr sz="1200" kern="1200">
        <a:solidFill>
          <a:srgbClr val="000000"/>
        </a:solidFill>
        <a:latin typeface="Calibri" panose="020F0502020204030204" pitchFamily="34" charset="0"/>
        <a:ea typeface="Calibri" panose="020F0502020204030204" pitchFamily="34" charset="0"/>
        <a:cs typeface="Calibri" panose="020F0502020204030204" pitchFamily="34" charset="0"/>
        <a:sym typeface="Calibri" panose="020F0502020204030204" pitchFamily="34" charset="0"/>
      </a:defRPr>
    </a:lvl1pPr>
    <a:lvl2pPr lvl="1" indent="228600" algn="l" rtl="0" eaLnBrk="0" fontAlgn="base" hangingPunct="0">
      <a:spcBef>
        <a:spcPct val="0"/>
      </a:spcBef>
      <a:spcAft>
        <a:spcPct val="0"/>
      </a:spcAft>
      <a:buFont typeface="Arial" panose="020B0604020202020204" pitchFamily="34" charset="0"/>
      <a:defRPr sz="1200" kern="1200">
        <a:solidFill>
          <a:srgbClr val="000000"/>
        </a:solidFill>
        <a:latin typeface="Calibri" panose="020F0502020204030204" pitchFamily="34" charset="0"/>
        <a:ea typeface="Calibri" panose="020F0502020204030204" pitchFamily="34" charset="0"/>
        <a:cs typeface="Calibri" panose="020F0502020204030204" pitchFamily="34" charset="0"/>
        <a:sym typeface="Calibri" panose="020F0502020204030204" pitchFamily="34" charset="0"/>
      </a:defRPr>
    </a:lvl2pPr>
    <a:lvl3pPr lvl="2" indent="457200" algn="l" rtl="0" eaLnBrk="0" fontAlgn="base" hangingPunct="0">
      <a:spcBef>
        <a:spcPct val="0"/>
      </a:spcBef>
      <a:spcAft>
        <a:spcPct val="0"/>
      </a:spcAft>
      <a:buFont typeface="Arial" panose="020B0604020202020204" pitchFamily="34" charset="0"/>
      <a:defRPr sz="1200" kern="1200">
        <a:solidFill>
          <a:srgbClr val="000000"/>
        </a:solidFill>
        <a:latin typeface="Calibri" panose="020F0502020204030204" pitchFamily="34" charset="0"/>
        <a:ea typeface="Calibri" panose="020F0502020204030204" pitchFamily="34" charset="0"/>
        <a:cs typeface="Calibri" panose="020F0502020204030204" pitchFamily="34" charset="0"/>
        <a:sym typeface="Calibri" panose="020F0502020204030204" pitchFamily="34" charset="0"/>
      </a:defRPr>
    </a:lvl3pPr>
    <a:lvl4pPr lvl="3" indent="685800" algn="l" rtl="0" eaLnBrk="0" fontAlgn="base" hangingPunct="0">
      <a:spcBef>
        <a:spcPct val="0"/>
      </a:spcBef>
      <a:spcAft>
        <a:spcPct val="0"/>
      </a:spcAft>
      <a:buFont typeface="Arial" panose="020B0604020202020204" pitchFamily="34" charset="0"/>
      <a:defRPr sz="1200" kern="1200">
        <a:solidFill>
          <a:srgbClr val="000000"/>
        </a:solidFill>
        <a:latin typeface="Calibri" panose="020F0502020204030204" pitchFamily="34" charset="0"/>
        <a:ea typeface="Calibri" panose="020F0502020204030204" pitchFamily="34" charset="0"/>
        <a:cs typeface="Calibri" panose="020F0502020204030204" pitchFamily="34" charset="0"/>
        <a:sym typeface="Calibri" panose="020F0502020204030204" pitchFamily="34" charset="0"/>
      </a:defRPr>
    </a:lvl4pPr>
    <a:lvl5pPr lvl="4" indent="914400" algn="l" rtl="0" eaLnBrk="0" fontAlgn="base" hangingPunct="0">
      <a:spcBef>
        <a:spcPct val="0"/>
      </a:spcBef>
      <a:spcAft>
        <a:spcPct val="0"/>
      </a:spcAft>
      <a:buFont typeface="Arial" panose="020B0604020202020204" pitchFamily="34" charset="0"/>
      <a:defRPr sz="1200" kern="1200">
        <a:solidFill>
          <a:srgbClr val="000000"/>
        </a:solidFill>
        <a:latin typeface="Calibri" panose="020F0502020204030204" pitchFamily="34" charset="0"/>
        <a:ea typeface="Calibri" panose="020F0502020204030204" pitchFamily="34" charset="0"/>
        <a:cs typeface="Calibri" panose="020F0502020204030204" pitchFamily="34" charset="0"/>
        <a:sym typeface="Calibri" panose="020F0502020204030204" pitchFamily="34" charset="0"/>
      </a:defRPr>
    </a:lvl5pPr>
    <a:lvl6pPr marL="2286000" lvl="5" indent="914400" algn="l" defTabSz="914400" eaLnBrk="1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rgbClr val="000000"/>
        </a:solidFill>
        <a:latin typeface="Calibri" panose="020F0502020204030204" pitchFamily="34" charset="0"/>
        <a:ea typeface="Calibri" panose="020F0502020204030204" pitchFamily="34" charset="0"/>
        <a:sym typeface="Calibri" panose="020F0502020204030204" pitchFamily="34" charset="0"/>
      </a:defRPr>
    </a:lvl6pPr>
    <a:lvl7pPr marL="2743200" lvl="6" indent="914400" algn="l" defTabSz="914400" eaLnBrk="1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rgbClr val="000000"/>
        </a:solidFill>
        <a:latin typeface="Calibri" panose="020F0502020204030204" pitchFamily="34" charset="0"/>
        <a:ea typeface="Calibri" panose="020F0502020204030204" pitchFamily="34" charset="0"/>
        <a:sym typeface="Calibri" panose="020F0502020204030204" pitchFamily="34" charset="0"/>
      </a:defRPr>
    </a:lvl7pPr>
    <a:lvl8pPr marL="3200400" lvl="7" indent="914400" algn="l" defTabSz="914400" eaLnBrk="1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rgbClr val="000000"/>
        </a:solidFill>
        <a:latin typeface="Calibri" panose="020F0502020204030204" pitchFamily="34" charset="0"/>
        <a:ea typeface="Calibri" panose="020F0502020204030204" pitchFamily="34" charset="0"/>
        <a:sym typeface="Calibri" panose="020F0502020204030204" pitchFamily="34" charset="0"/>
      </a:defRPr>
    </a:lvl8pPr>
    <a:lvl9pPr marL="3657600" lvl="8" indent="914400" algn="l" defTabSz="914400" eaLnBrk="1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rgbClr val="000000"/>
        </a:solidFill>
        <a:latin typeface="Calibri" panose="020F0502020204030204" pitchFamily="34" charset="0"/>
        <a:ea typeface="Calibri" panose="020F0502020204030204" pitchFamily="34" charset="0"/>
        <a:sym typeface="Calibri" panose="020F0502020204030204" pitchFamily="34" charset="0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</p:spPr>
      </p:sp>
      <p:sp>
        <p:nvSpPr>
          <p:cNvPr id="46083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zh-CN" altLang="en-US" dirty="0" smtClean="0">
              <a:solidFill>
                <a:srgbClr val="000000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/>
          </p:nvPr>
        </p:nvSpPr>
        <p:spPr/>
      </p:sp>
      <p:sp>
        <p:nvSpPr>
          <p:cNvPr id="3" name="文本占位符 2"/>
          <p:cNvSpPr/>
          <p:nvPr>
            <p:ph type="body" idx="4294967295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/>
          </p:nvPr>
        </p:nvSpPr>
        <p:spPr/>
      </p:sp>
      <p:sp>
        <p:nvSpPr>
          <p:cNvPr id="3" name="文本占位符 2"/>
          <p:cNvSpPr/>
          <p:nvPr>
            <p:ph type="body" idx="4294967295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/>
          </p:nvPr>
        </p:nvSpPr>
        <p:spPr/>
      </p:sp>
      <p:sp>
        <p:nvSpPr>
          <p:cNvPr id="3" name="文本占位符 2"/>
          <p:cNvSpPr/>
          <p:nvPr>
            <p:ph type="body" idx="4294967295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/>
          </p:nvPr>
        </p:nvSpPr>
        <p:spPr/>
      </p:sp>
      <p:sp>
        <p:nvSpPr>
          <p:cNvPr id="3" name="文本占位符 2"/>
          <p:cNvSpPr/>
          <p:nvPr>
            <p:ph type="body" idx="4294967295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</p:spPr>
      </p:sp>
      <p:sp>
        <p:nvSpPr>
          <p:cNvPr id="46083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zh-CN" altLang="en-US" dirty="0" smtClean="0">
              <a:solidFill>
                <a:srgbClr val="000000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6" Type="http://schemas.openxmlformats.org/officeDocument/2006/relationships/tags" Target="../tags/tag67.xml"/><Relationship Id="rId5" Type="http://schemas.openxmlformats.org/officeDocument/2006/relationships/tags" Target="../tags/tag66.xml"/><Relationship Id="rId4" Type="http://schemas.openxmlformats.org/officeDocument/2006/relationships/tags" Target="../tags/tag65.xml"/><Relationship Id="rId3" Type="http://schemas.openxmlformats.org/officeDocument/2006/relationships/tags" Target="../tags/tag64.xml"/><Relationship Id="rId2" Type="http://schemas.openxmlformats.org/officeDocument/2006/relationships/tags" Target="../tags/tag63.xml"/><Relationship Id="rId1" Type="http://schemas.openxmlformats.org/officeDocument/2006/relationships/slideMaster" Target="../slideMasters/slideMaster4.xml"/></Relationships>
</file>

<file path=ppt/slideLayouts/_rels/slideLayout32.xml.rels><?xml version="1.0" encoding="UTF-8" standalone="yes"?>
<Relationships xmlns="http://schemas.openxmlformats.org/package/2006/relationships"><Relationship Id="rId6" Type="http://schemas.openxmlformats.org/officeDocument/2006/relationships/tags" Target="../tags/tag72.xml"/><Relationship Id="rId5" Type="http://schemas.openxmlformats.org/officeDocument/2006/relationships/tags" Target="../tags/tag71.xml"/><Relationship Id="rId4" Type="http://schemas.openxmlformats.org/officeDocument/2006/relationships/tags" Target="../tags/tag70.xml"/><Relationship Id="rId3" Type="http://schemas.openxmlformats.org/officeDocument/2006/relationships/tags" Target="../tags/tag69.xml"/><Relationship Id="rId2" Type="http://schemas.openxmlformats.org/officeDocument/2006/relationships/tags" Target="../tags/tag68.xml"/><Relationship Id="rId1" Type="http://schemas.openxmlformats.org/officeDocument/2006/relationships/slideMaster" Target="../slideMasters/slideMaster4.xml"/></Relationships>
</file>

<file path=ppt/slideLayouts/_rels/slideLayout33.xml.rels><?xml version="1.0" encoding="UTF-8" standalone="yes"?>
<Relationships xmlns="http://schemas.openxmlformats.org/package/2006/relationships"><Relationship Id="rId6" Type="http://schemas.openxmlformats.org/officeDocument/2006/relationships/tags" Target="../tags/tag77.xml"/><Relationship Id="rId5" Type="http://schemas.openxmlformats.org/officeDocument/2006/relationships/tags" Target="../tags/tag76.xml"/><Relationship Id="rId4" Type="http://schemas.openxmlformats.org/officeDocument/2006/relationships/tags" Target="../tags/tag75.xml"/><Relationship Id="rId3" Type="http://schemas.openxmlformats.org/officeDocument/2006/relationships/tags" Target="../tags/tag74.xml"/><Relationship Id="rId2" Type="http://schemas.openxmlformats.org/officeDocument/2006/relationships/tags" Target="../tags/tag73.xml"/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7" Type="http://schemas.openxmlformats.org/officeDocument/2006/relationships/tags" Target="../tags/tag83.xml"/><Relationship Id="rId6" Type="http://schemas.openxmlformats.org/officeDocument/2006/relationships/tags" Target="../tags/tag82.xml"/><Relationship Id="rId5" Type="http://schemas.openxmlformats.org/officeDocument/2006/relationships/tags" Target="../tags/tag81.xml"/><Relationship Id="rId4" Type="http://schemas.openxmlformats.org/officeDocument/2006/relationships/tags" Target="../tags/tag80.xml"/><Relationship Id="rId3" Type="http://schemas.openxmlformats.org/officeDocument/2006/relationships/tags" Target="../tags/tag79.xml"/><Relationship Id="rId2" Type="http://schemas.openxmlformats.org/officeDocument/2006/relationships/tags" Target="../tags/tag78.xml"/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9" Type="http://schemas.openxmlformats.org/officeDocument/2006/relationships/tags" Target="../tags/tag91.xml"/><Relationship Id="rId8" Type="http://schemas.openxmlformats.org/officeDocument/2006/relationships/tags" Target="../tags/tag90.xml"/><Relationship Id="rId7" Type="http://schemas.openxmlformats.org/officeDocument/2006/relationships/tags" Target="../tags/tag89.xml"/><Relationship Id="rId6" Type="http://schemas.openxmlformats.org/officeDocument/2006/relationships/tags" Target="../tags/tag88.xml"/><Relationship Id="rId5" Type="http://schemas.openxmlformats.org/officeDocument/2006/relationships/tags" Target="../tags/tag87.xml"/><Relationship Id="rId4" Type="http://schemas.openxmlformats.org/officeDocument/2006/relationships/tags" Target="../tags/tag86.xml"/><Relationship Id="rId3" Type="http://schemas.openxmlformats.org/officeDocument/2006/relationships/tags" Target="../tags/tag85.xml"/><Relationship Id="rId2" Type="http://schemas.openxmlformats.org/officeDocument/2006/relationships/tags" Target="../tags/tag84.xml"/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5" Type="http://schemas.openxmlformats.org/officeDocument/2006/relationships/tags" Target="../tags/tag95.xml"/><Relationship Id="rId4" Type="http://schemas.openxmlformats.org/officeDocument/2006/relationships/tags" Target="../tags/tag94.xml"/><Relationship Id="rId3" Type="http://schemas.openxmlformats.org/officeDocument/2006/relationships/tags" Target="../tags/tag93.xml"/><Relationship Id="rId2" Type="http://schemas.openxmlformats.org/officeDocument/2006/relationships/tags" Target="../tags/tag92.xml"/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4" Type="http://schemas.openxmlformats.org/officeDocument/2006/relationships/tags" Target="../tags/tag98.xml"/><Relationship Id="rId3" Type="http://schemas.openxmlformats.org/officeDocument/2006/relationships/tags" Target="../tags/tag97.xml"/><Relationship Id="rId2" Type="http://schemas.openxmlformats.org/officeDocument/2006/relationships/tags" Target="../tags/tag96.xml"/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7" Type="http://schemas.openxmlformats.org/officeDocument/2006/relationships/tags" Target="../tags/tag104.xml"/><Relationship Id="rId6" Type="http://schemas.openxmlformats.org/officeDocument/2006/relationships/tags" Target="../tags/tag103.xml"/><Relationship Id="rId5" Type="http://schemas.openxmlformats.org/officeDocument/2006/relationships/tags" Target="../tags/tag102.xml"/><Relationship Id="rId4" Type="http://schemas.openxmlformats.org/officeDocument/2006/relationships/tags" Target="../tags/tag101.xml"/><Relationship Id="rId3" Type="http://schemas.openxmlformats.org/officeDocument/2006/relationships/tags" Target="../tags/tag100.xml"/><Relationship Id="rId2" Type="http://schemas.openxmlformats.org/officeDocument/2006/relationships/tags" Target="../tags/tag99.xml"/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6" Type="http://schemas.openxmlformats.org/officeDocument/2006/relationships/tags" Target="../tags/tag109.xml"/><Relationship Id="rId5" Type="http://schemas.openxmlformats.org/officeDocument/2006/relationships/tags" Target="../tags/tag108.xml"/><Relationship Id="rId4" Type="http://schemas.openxmlformats.org/officeDocument/2006/relationships/tags" Target="../tags/tag107.xml"/><Relationship Id="rId3" Type="http://schemas.openxmlformats.org/officeDocument/2006/relationships/tags" Target="../tags/tag106.xml"/><Relationship Id="rId2" Type="http://schemas.openxmlformats.org/officeDocument/2006/relationships/tags" Target="../tags/tag105.xml"/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5" Type="http://schemas.openxmlformats.org/officeDocument/2006/relationships/tags" Target="../tags/tag113.xml"/><Relationship Id="rId4" Type="http://schemas.openxmlformats.org/officeDocument/2006/relationships/tags" Target="../tags/tag112.xml"/><Relationship Id="rId3" Type="http://schemas.openxmlformats.org/officeDocument/2006/relationships/tags" Target="../tags/tag111.xml"/><Relationship Id="rId2" Type="http://schemas.openxmlformats.org/officeDocument/2006/relationships/tags" Target="../tags/tag110.xml"/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6" Type="http://schemas.openxmlformats.org/officeDocument/2006/relationships/tags" Target="../tags/tag118.xml"/><Relationship Id="rId5" Type="http://schemas.openxmlformats.org/officeDocument/2006/relationships/tags" Target="../tags/tag117.xml"/><Relationship Id="rId4" Type="http://schemas.openxmlformats.org/officeDocument/2006/relationships/tags" Target="../tags/tag116.xml"/><Relationship Id="rId3" Type="http://schemas.openxmlformats.org/officeDocument/2006/relationships/tags" Target="../tags/tag115.xml"/><Relationship Id="rId2" Type="http://schemas.openxmlformats.org/officeDocument/2006/relationships/tags" Target="../tags/tag114.xml"/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9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200" b="0" strike="noStrike" noProof="1" dirty="0">
                <a:solidFill>
                  <a:srgbClr val="888888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b="0" strike="noStrike" noProof="1">
              <a:solidFill>
                <a:srgbClr val="888888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200" b="0" strike="noStrike" noProof="1" dirty="0">
                <a:solidFill>
                  <a:srgbClr val="888888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b="0" strike="noStrike" noProof="1">
              <a:solidFill>
                <a:srgbClr val="888888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68263"/>
            <a:ext cx="2057400" cy="5075237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68263"/>
            <a:ext cx="6052930" cy="5075237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200" b="0" strike="noStrike" noProof="1" dirty="0">
                <a:solidFill>
                  <a:srgbClr val="888888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b="0" strike="noStrike" noProof="1">
              <a:solidFill>
                <a:srgbClr val="888888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  <p:sp>
        <p:nvSpPr>
          <p:cNvPr id="6" name="矩形 5"/>
          <p:cNvSpPr/>
          <p:nvPr userDrawn="1"/>
        </p:nvSpPr>
        <p:spPr>
          <a:xfrm>
            <a:off x="-24765" y="-6191"/>
            <a:ext cx="9168765" cy="515588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2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2"/>
            </p:custDataLst>
          </p:nvPr>
        </p:nvSpPr>
        <p:spPr>
          <a:xfrm>
            <a:off x="899100" y="685800"/>
            <a:ext cx="7349400" cy="19278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45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3"/>
            </p:custDataLst>
          </p:nvPr>
        </p:nvSpPr>
        <p:spPr>
          <a:xfrm>
            <a:off x="899100" y="2670300"/>
            <a:ext cx="7349400" cy="11043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18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456300" y="456300"/>
            <a:ext cx="8226900" cy="5292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7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456300" y="1117800"/>
            <a:ext cx="8226900" cy="3569400"/>
          </a:xfrm>
        </p:spPr>
        <p:txBody>
          <a:bodyPr vert="horz" lIns="90000" tIns="46800" rIns="90000" bIns="4680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35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05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05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17145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493100" y="2886300"/>
            <a:ext cx="5826600" cy="5751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33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493100" y="3461400"/>
            <a:ext cx="5826600" cy="6507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35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456300" y="456300"/>
            <a:ext cx="8226900" cy="5292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7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456300" y="1125900"/>
            <a:ext cx="3882600" cy="3561300"/>
          </a:xfrm>
        </p:spPr>
        <p:txBody>
          <a:bodyPr vert="horz" lIns="90000" tIns="46800" rIns="90000" bIns="4680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05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05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4808700" y="1125900"/>
            <a:ext cx="3882600" cy="3561300"/>
          </a:xfrm>
        </p:spPr>
        <p:txBody>
          <a:bodyPr lIns="90000" tIns="46800" rIns="90000" bIns="46800">
            <a:normAutofit/>
          </a:bodyPr>
          <a:lstStyle>
            <a:lvl1pPr marL="171450" indent="-17145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2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514350" indent="-17145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2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857250" indent="-17145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2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200150" indent="-17145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05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05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456300" y="456300"/>
            <a:ext cx="8226900" cy="5292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7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456300" y="1071900"/>
            <a:ext cx="4006800" cy="2862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15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456300" y="1390500"/>
            <a:ext cx="4006800" cy="3296700"/>
          </a:xfrm>
        </p:spPr>
        <p:txBody>
          <a:bodyPr vert="horz" lIns="101600" tIns="0" rIns="82550" bIns="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05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05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4676813" y="1066297"/>
            <a:ext cx="4006800" cy="2862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15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4676813" y="1390500"/>
            <a:ext cx="4006800" cy="3296700"/>
          </a:xfrm>
        </p:spPr>
        <p:txBody>
          <a:bodyPr vert="horz" lIns="101600" tIns="0" rIns="82550" bIns="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05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05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456300" y="456300"/>
            <a:ext cx="8226900" cy="5292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7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200" b="0" strike="noStrike" noProof="1" dirty="0">
                <a:solidFill>
                  <a:srgbClr val="888888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b="0" strike="noStrike" noProof="1">
              <a:solidFill>
                <a:srgbClr val="888888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456300" y="1166400"/>
            <a:ext cx="3924808" cy="3456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2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4762800" y="1166400"/>
            <a:ext cx="3920400" cy="3456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3429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7676100" y="685800"/>
            <a:ext cx="783000" cy="37719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1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  <a:endParaRPr dirty="0"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685800" y="685800"/>
            <a:ext cx="6876900" cy="3771900"/>
          </a:xfrm>
        </p:spPr>
        <p:txBody>
          <a:bodyPr vert="eaVert" lIns="46800" tIns="46800" rIns="46800" bIns="46800"/>
          <a:lstStyle>
            <a:lvl1pPr marL="171450" indent="-17145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514350" indent="-17145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857250" indent="-17145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200150" indent="-17145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1543050" indent="-17145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456300" y="580500"/>
            <a:ext cx="8229600" cy="4112100"/>
          </a:xfrm>
        </p:spPr>
        <p:txBody>
          <a:bodyPr/>
          <a:lstStyle>
            <a:lvl1pPr marL="171450" indent="-17145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514350" indent="-17145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857250" indent="-17145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200150" indent="-17145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1543050" indent="-17145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899100" y="1863000"/>
            <a:ext cx="7349400" cy="7641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45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899100" y="2670300"/>
            <a:ext cx="7349400" cy="3537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18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259080" y="72390"/>
            <a:ext cx="5461159" cy="393859"/>
          </a:xfrm>
        </p:spPr>
        <p:txBody>
          <a:bodyPr anchor="b"/>
          <a:lstStyle>
            <a:lvl1pPr algn="l">
              <a:defRPr sz="1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8" name="标题 7"/>
          <p:cNvSpPr>
            <a:spLocks noGrp="1"/>
          </p:cNvSpPr>
          <p:nvPr>
            <p:ph type="ctrTitle"/>
          </p:nvPr>
        </p:nvSpPr>
        <p:spPr>
          <a:xfrm>
            <a:off x="259080" y="72390"/>
            <a:ext cx="5461159" cy="393859"/>
          </a:xfrm>
        </p:spPr>
        <p:txBody>
          <a:bodyPr anchor="b"/>
          <a:lstStyle>
            <a:lvl1pPr algn="l">
              <a:defRPr sz="1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722835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8" name="标题 7"/>
          <p:cNvSpPr>
            <a:spLocks noGrp="1"/>
          </p:cNvSpPr>
          <p:nvPr>
            <p:ph type="ctrTitle"/>
          </p:nvPr>
        </p:nvSpPr>
        <p:spPr>
          <a:xfrm>
            <a:off x="259080" y="72390"/>
            <a:ext cx="5461159" cy="393859"/>
          </a:xfrm>
        </p:spPr>
        <p:txBody>
          <a:bodyPr anchor="b"/>
          <a:lstStyle>
            <a:lvl1pPr algn="l">
              <a:defRPr sz="1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8" name="标题 7"/>
          <p:cNvSpPr>
            <a:spLocks noGrp="1"/>
          </p:cNvSpPr>
          <p:nvPr>
            <p:ph type="ctrTitle"/>
          </p:nvPr>
        </p:nvSpPr>
        <p:spPr>
          <a:xfrm>
            <a:off x="259080" y="72390"/>
            <a:ext cx="5461159" cy="393859"/>
          </a:xfrm>
        </p:spPr>
        <p:txBody>
          <a:bodyPr anchor="b"/>
          <a:lstStyle>
            <a:lvl1pPr algn="l">
              <a:defRPr sz="1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7"/>
          <p:cNvSpPr>
            <a:spLocks noGrp="1"/>
          </p:cNvSpPr>
          <p:nvPr>
            <p:ph type="ctrTitle"/>
          </p:nvPr>
        </p:nvSpPr>
        <p:spPr>
          <a:xfrm>
            <a:off x="259080" y="72390"/>
            <a:ext cx="5461159" cy="393859"/>
          </a:xfrm>
        </p:spPr>
        <p:txBody>
          <a:bodyPr anchor="b"/>
          <a:lstStyle>
            <a:lvl1pPr algn="l">
              <a:defRPr sz="1500" b="1">
                <a:latin typeface="Microsoft YaHei Bold" panose="020B0502040204020203" charset="-122"/>
                <a:ea typeface="Microsoft YaHei Bold" panose="020B0502040204020203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  <p:sp>
        <p:nvSpPr>
          <p:cNvPr id="6" name="矩形 5"/>
          <p:cNvSpPr/>
          <p:nvPr userDrawn="1"/>
        </p:nvSpPr>
        <p:spPr>
          <a:xfrm>
            <a:off x="-24765" y="-6191"/>
            <a:ext cx="9168765" cy="515588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2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7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200" b="0" strike="noStrike" noProof="1" dirty="0">
                <a:solidFill>
                  <a:srgbClr val="888888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b="0" strike="noStrike" noProof="1">
              <a:solidFill>
                <a:srgbClr val="888888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7"/>
          <p:cNvSpPr>
            <a:spLocks noGrp="1"/>
          </p:cNvSpPr>
          <p:nvPr>
            <p:ph type="ctrTitle"/>
          </p:nvPr>
        </p:nvSpPr>
        <p:spPr>
          <a:xfrm>
            <a:off x="259080" y="72390"/>
            <a:ext cx="5461159" cy="393859"/>
          </a:xfrm>
        </p:spPr>
        <p:txBody>
          <a:bodyPr anchor="b"/>
          <a:lstStyle>
            <a:lvl1pPr algn="l">
              <a:defRPr sz="1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9" name="Shape 22"/>
          <p:cNvSpPr>
            <a:spLocks noChangeArrowheads="1"/>
          </p:cNvSpPr>
          <p:nvPr userDrawn="1"/>
        </p:nvSpPr>
        <p:spPr bwMode="auto">
          <a:xfrm>
            <a:off x="-952" y="134303"/>
            <a:ext cx="189000" cy="270000"/>
          </a:xfrm>
          <a:prstGeom prst="rect">
            <a:avLst/>
          </a:prstGeom>
          <a:solidFill>
            <a:srgbClr val="C51A24"/>
          </a:solidFill>
          <a:ln w="12700">
            <a:noFill/>
            <a:miter lim="400000"/>
          </a:ln>
        </p:spPr>
        <p:txBody>
          <a:bodyPr lIns="45718" rIns="45718" anchor="ctr"/>
          <a:p>
            <a:pPr hangingPunct="0"/>
            <a:endParaRPr lang="en-US" altLang="zh-CN" sz="1800" b="0" baseline="0">
              <a:solidFill>
                <a:srgbClr val="DF2024"/>
              </a:solidFill>
              <a:latin typeface="Calibri" panose="020F0502020204030204" pitchFamily="34" charset="0"/>
              <a:ea typeface="Calibri" panose="020F050202020403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2"/>
            </p:custDataLst>
          </p:nvPr>
        </p:nvSpPr>
        <p:spPr>
          <a:xfrm>
            <a:off x="899100" y="685800"/>
            <a:ext cx="7349400" cy="19278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45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3"/>
            </p:custDataLst>
          </p:nvPr>
        </p:nvSpPr>
        <p:spPr>
          <a:xfrm>
            <a:off x="899100" y="2670300"/>
            <a:ext cx="7349400" cy="11043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18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456300" y="456300"/>
            <a:ext cx="8226900" cy="5292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7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456300" y="1117800"/>
            <a:ext cx="8226900" cy="3569400"/>
          </a:xfrm>
        </p:spPr>
        <p:txBody>
          <a:bodyPr vert="horz" lIns="90000" tIns="46800" rIns="90000" bIns="4680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35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05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05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17145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493100" y="2886300"/>
            <a:ext cx="5826600" cy="5751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33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493100" y="3461400"/>
            <a:ext cx="5826600" cy="6507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35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456300" y="456300"/>
            <a:ext cx="8226900" cy="5292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7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456300" y="1125900"/>
            <a:ext cx="3882600" cy="3561300"/>
          </a:xfrm>
        </p:spPr>
        <p:txBody>
          <a:bodyPr vert="horz" lIns="90000" tIns="46800" rIns="90000" bIns="4680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05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05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4808700" y="1125900"/>
            <a:ext cx="3882600" cy="3561300"/>
          </a:xfrm>
        </p:spPr>
        <p:txBody>
          <a:bodyPr lIns="90000" tIns="46800" rIns="90000" bIns="46800">
            <a:normAutofit/>
          </a:bodyPr>
          <a:lstStyle>
            <a:lvl1pPr marL="171450" indent="-17145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2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514350" indent="-17145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2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857250" indent="-17145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2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200150" indent="-17145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05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05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456300" y="456300"/>
            <a:ext cx="8226900" cy="5292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7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456300" y="1071900"/>
            <a:ext cx="4006800" cy="2862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15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456300" y="1390500"/>
            <a:ext cx="4006800" cy="3296700"/>
          </a:xfrm>
        </p:spPr>
        <p:txBody>
          <a:bodyPr vert="horz" lIns="101600" tIns="0" rIns="82550" bIns="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05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05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4676813" y="1066297"/>
            <a:ext cx="4006800" cy="2862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15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4676813" y="1390500"/>
            <a:ext cx="4006800" cy="3296700"/>
          </a:xfrm>
        </p:spPr>
        <p:txBody>
          <a:bodyPr vert="horz" lIns="101600" tIns="0" rIns="82550" bIns="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05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05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456300" y="456300"/>
            <a:ext cx="8226900" cy="5292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7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456300" y="1166400"/>
            <a:ext cx="3924808" cy="3456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2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4762800" y="1166400"/>
            <a:ext cx="3920400" cy="3456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3429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7676100" y="685800"/>
            <a:ext cx="783000" cy="37719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1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  <a:endParaRPr dirty="0"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685800" y="685800"/>
            <a:ext cx="6876900" cy="3771900"/>
          </a:xfrm>
        </p:spPr>
        <p:txBody>
          <a:bodyPr vert="eaVert" lIns="46800" tIns="46800" rIns="46800" bIns="46800"/>
          <a:lstStyle>
            <a:lvl1pPr marL="171450" indent="-17145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514350" indent="-17145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857250" indent="-17145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200150" indent="-17145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1543050" indent="-17145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2504" cy="3943350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200150"/>
            <a:ext cx="4032504" cy="3943350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200" b="0" strike="noStrike" noProof="1" dirty="0">
                <a:solidFill>
                  <a:srgbClr val="888888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b="0" strike="noStrike" noProof="1">
              <a:solidFill>
                <a:srgbClr val="888888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456300" y="580500"/>
            <a:ext cx="8229600" cy="4112100"/>
          </a:xfrm>
        </p:spPr>
        <p:txBody>
          <a:bodyPr/>
          <a:lstStyle>
            <a:lvl1pPr marL="171450" indent="-17145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514350" indent="-17145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857250" indent="-17145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200150" indent="-17145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1543050" indent="-17145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899100" y="1863000"/>
            <a:ext cx="7349400" cy="7641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45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899100" y="2670300"/>
            <a:ext cx="7349400" cy="3537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18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>
              <a:solidFill>
                <a:srgbClr val="898989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>
              <a:solidFill>
                <a:srgbClr val="898989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0223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79638"/>
            <a:ext cx="7772400" cy="112553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>
              <a:solidFill>
                <a:srgbClr val="898989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>
              <a:solidFill>
                <a:srgbClr val="898989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>
              <a:solidFill>
                <a:srgbClr val="898989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>
              <a:solidFill>
                <a:srgbClr val="898989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>
              <a:solidFill>
                <a:srgbClr val="898989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43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79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>
              <a:solidFill>
                <a:srgbClr val="898989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333829"/>
            <a:ext cx="3655181" cy="617934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1999034"/>
            <a:ext cx="3655181" cy="264321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333829"/>
            <a:ext cx="3673182" cy="617934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1999034"/>
            <a:ext cx="3673182" cy="264321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200" b="0" strike="noStrike" noProof="1" dirty="0">
                <a:solidFill>
                  <a:srgbClr val="888888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b="0" strike="noStrike" noProof="1">
              <a:solidFill>
                <a:srgbClr val="888888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450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900"/>
            <a:ext cx="5486400" cy="6032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>
              <a:solidFill>
                <a:srgbClr val="898989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>
              <a:solidFill>
                <a:srgbClr val="898989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0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0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>
              <a:solidFill>
                <a:srgbClr val="898989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200" b="0" strike="noStrike" noProof="1" dirty="0">
                <a:solidFill>
                  <a:srgbClr val="888888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b="0" strike="noStrike" noProof="1">
              <a:solidFill>
                <a:srgbClr val="888888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200" b="0" strike="noStrike" noProof="1" dirty="0">
                <a:solidFill>
                  <a:srgbClr val="888888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b="0" strike="noStrike" noProof="1">
              <a:solidFill>
                <a:srgbClr val="888888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200" b="0" strike="noStrike" noProof="1" dirty="0">
                <a:solidFill>
                  <a:srgbClr val="888888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b="0" strike="noStrike" noProof="1">
              <a:solidFill>
                <a:srgbClr val="888888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3124012" cy="120015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342901"/>
            <a:ext cx="4629150" cy="4052888"/>
          </a:xfrm>
        </p:spPr>
        <p:txBody>
          <a:bodyPr vert="horz" wrap="square" lIns="45718" tIns="45718" rIns="45718" bIns="45718" numCol="1" anchor="t" anchorCtr="0" compatLnSpc="1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700"/>
              </a:spcBef>
              <a:spcAft>
                <a:spcPct val="0"/>
              </a:spcAft>
              <a:buClrTx/>
              <a:buSzPct val="100000"/>
              <a:buFont typeface="Arial" panose="020B0604020202020204" pitchFamily="34" charset="0"/>
              <a:buNone/>
              <a:defRPr/>
            </a:pPr>
            <a:endParaRPr kumimoji="0" lang="zh-CN" altLang="en-US" sz="2400" b="0" i="0" u="none" strike="noStrike" kern="1200" cap="none" spc="0" normalizeH="0" baseline="0" noProof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3124012" cy="2858691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200" b="0" strike="noStrike" noProof="1" dirty="0">
                <a:solidFill>
                  <a:srgbClr val="888888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b="0" strike="noStrike" noProof="1">
              <a:solidFill>
                <a:srgbClr val="888888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1.xml"/><Relationship Id="rId8" Type="http://schemas.openxmlformats.org/officeDocument/2006/relationships/slideLayout" Target="../slideLayouts/slideLayout20.xml"/><Relationship Id="rId7" Type="http://schemas.openxmlformats.org/officeDocument/2006/relationships/slideLayout" Target="../slideLayouts/slideLayout19.xml"/><Relationship Id="rId6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6.xml"/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8" Type="http://schemas.openxmlformats.org/officeDocument/2006/relationships/theme" Target="../theme/theme2.xml"/><Relationship Id="rId17" Type="http://schemas.openxmlformats.org/officeDocument/2006/relationships/tags" Target="../tags/tag62.xml"/><Relationship Id="rId16" Type="http://schemas.openxmlformats.org/officeDocument/2006/relationships/tags" Target="../tags/tag61.xml"/><Relationship Id="rId15" Type="http://schemas.openxmlformats.org/officeDocument/2006/relationships/tags" Target="../tags/tag60.xml"/><Relationship Id="rId14" Type="http://schemas.openxmlformats.org/officeDocument/2006/relationships/tags" Target="../tags/tag59.xml"/><Relationship Id="rId13" Type="http://schemas.openxmlformats.org/officeDocument/2006/relationships/tags" Target="../tags/tag58.xml"/><Relationship Id="rId12" Type="http://schemas.openxmlformats.org/officeDocument/2006/relationships/tags" Target="../tags/tag57.xml"/><Relationship Id="rId11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22.xml"/><Relationship Id="rId1" Type="http://schemas.openxmlformats.org/officeDocument/2006/relationships/slideLayout" Target="../slideLayouts/slideLayout13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theme" Target="../theme/theme3.xml"/><Relationship Id="rId8" Type="http://schemas.openxmlformats.org/officeDocument/2006/relationships/image" Target="../media/image1.png"/><Relationship Id="rId7" Type="http://schemas.openxmlformats.org/officeDocument/2006/relationships/slideLayout" Target="../slideLayouts/slideLayout30.xml"/><Relationship Id="rId6" Type="http://schemas.openxmlformats.org/officeDocument/2006/relationships/slideLayout" Target="../slideLayouts/slideLayout29.xml"/><Relationship Id="rId5" Type="http://schemas.openxmlformats.org/officeDocument/2006/relationships/slideLayout" Target="../slideLayouts/slideLayout28.xml"/><Relationship Id="rId4" Type="http://schemas.openxmlformats.org/officeDocument/2006/relationships/slideLayout" Target="../slideLayouts/slideLayout27.xml"/><Relationship Id="rId3" Type="http://schemas.openxmlformats.org/officeDocument/2006/relationships/slideLayout" Target="../slideLayouts/slideLayout26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/Relationships>
</file>

<file path=ppt/slideMasters/_rels/slideMaster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9.xml"/><Relationship Id="rId8" Type="http://schemas.openxmlformats.org/officeDocument/2006/relationships/slideLayout" Target="../slideLayouts/slideLayout38.xml"/><Relationship Id="rId7" Type="http://schemas.openxmlformats.org/officeDocument/2006/relationships/slideLayout" Target="../slideLayouts/slideLayout37.xml"/><Relationship Id="rId6" Type="http://schemas.openxmlformats.org/officeDocument/2006/relationships/slideLayout" Target="../slideLayouts/slideLayout36.xml"/><Relationship Id="rId5" Type="http://schemas.openxmlformats.org/officeDocument/2006/relationships/slideLayout" Target="../slideLayouts/slideLayout35.xml"/><Relationship Id="rId4" Type="http://schemas.openxmlformats.org/officeDocument/2006/relationships/slideLayout" Target="../slideLayouts/slideLayout34.xml"/><Relationship Id="rId3" Type="http://schemas.openxmlformats.org/officeDocument/2006/relationships/slideLayout" Target="../slideLayouts/slideLayout33.xml"/><Relationship Id="rId2" Type="http://schemas.openxmlformats.org/officeDocument/2006/relationships/slideLayout" Target="../slideLayouts/slideLayout32.xml"/><Relationship Id="rId18" Type="http://schemas.openxmlformats.org/officeDocument/2006/relationships/theme" Target="../theme/theme4.xml"/><Relationship Id="rId17" Type="http://schemas.openxmlformats.org/officeDocument/2006/relationships/tags" Target="../tags/tag124.xml"/><Relationship Id="rId16" Type="http://schemas.openxmlformats.org/officeDocument/2006/relationships/tags" Target="../tags/tag123.xml"/><Relationship Id="rId15" Type="http://schemas.openxmlformats.org/officeDocument/2006/relationships/tags" Target="../tags/tag122.xml"/><Relationship Id="rId14" Type="http://schemas.openxmlformats.org/officeDocument/2006/relationships/tags" Target="../tags/tag121.xml"/><Relationship Id="rId13" Type="http://schemas.openxmlformats.org/officeDocument/2006/relationships/tags" Target="../tags/tag120.xml"/><Relationship Id="rId12" Type="http://schemas.openxmlformats.org/officeDocument/2006/relationships/tags" Target="../tags/tag119.xml"/><Relationship Id="rId11" Type="http://schemas.openxmlformats.org/officeDocument/2006/relationships/slideLayout" Target="../slideLayouts/slideLayout41.xml"/><Relationship Id="rId10" Type="http://schemas.openxmlformats.org/officeDocument/2006/relationships/slideLayout" Target="../slideLayouts/slideLayout40.xml"/><Relationship Id="rId1" Type="http://schemas.openxmlformats.org/officeDocument/2006/relationships/slideLayout" Target="../slideLayouts/slideLayout31.xml"/></Relationships>
</file>

<file path=ppt/slideMasters/_rels/slideMaster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50.xml"/><Relationship Id="rId8" Type="http://schemas.openxmlformats.org/officeDocument/2006/relationships/slideLayout" Target="../slideLayouts/slideLayout49.xml"/><Relationship Id="rId7" Type="http://schemas.openxmlformats.org/officeDocument/2006/relationships/slideLayout" Target="../slideLayouts/slideLayout48.xml"/><Relationship Id="rId6" Type="http://schemas.openxmlformats.org/officeDocument/2006/relationships/slideLayout" Target="../slideLayouts/slideLayout47.xml"/><Relationship Id="rId5" Type="http://schemas.openxmlformats.org/officeDocument/2006/relationships/slideLayout" Target="../slideLayouts/slideLayout46.xml"/><Relationship Id="rId4" Type="http://schemas.openxmlformats.org/officeDocument/2006/relationships/slideLayout" Target="../slideLayouts/slideLayout45.xml"/><Relationship Id="rId3" Type="http://schemas.openxmlformats.org/officeDocument/2006/relationships/slideLayout" Target="../slideLayouts/slideLayout44.xml"/><Relationship Id="rId2" Type="http://schemas.openxmlformats.org/officeDocument/2006/relationships/slideLayout" Target="../slideLayouts/slideLayout43.xml"/><Relationship Id="rId12" Type="http://schemas.openxmlformats.org/officeDocument/2006/relationships/theme" Target="../theme/theme5.xml"/><Relationship Id="rId11" Type="http://schemas.openxmlformats.org/officeDocument/2006/relationships/slideLayout" Target="../slideLayouts/slideLayout52.xml"/><Relationship Id="rId10" Type="http://schemas.openxmlformats.org/officeDocument/2006/relationships/slideLayout" Target="../slideLayouts/slideLayout51.xml"/><Relationship Id="rId1" Type="http://schemas.openxmlformats.org/officeDocument/2006/relationships/slideLayout" Target="../slideLayouts/slideLayout4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 1024"/>
          <p:cNvSpPr>
            <a:spLocks noGrp="1"/>
          </p:cNvSpPr>
          <p:nvPr>
            <p:ph type="title"/>
          </p:nvPr>
        </p:nvSpPr>
        <p:spPr>
          <a:xfrm>
            <a:off x="457200" y="68263"/>
            <a:ext cx="8229600" cy="1131887"/>
          </a:xfrm>
          <a:prstGeom prst="rect">
            <a:avLst/>
          </a:prstGeom>
          <a:noFill/>
          <a:ln w="12700">
            <a:noFill/>
          </a:ln>
        </p:spPr>
        <p:txBody>
          <a:bodyPr lIns="45718" tIns="45718" rIns="45718" bIns="45718" anchor="ctr"/>
          <a:lstStyle/>
          <a:p>
            <a:pPr lvl="0"/>
            <a:r>
              <a:rPr lang="en-US" altLang="zh-CN" dirty="0"/>
              <a:t>Click to edit Master title style</a:t>
            </a:r>
            <a:endParaRPr lang="en-US" altLang="zh-CN" dirty="0"/>
          </a:p>
        </p:txBody>
      </p:sp>
      <p:sp>
        <p:nvSpPr>
          <p:cNvPr id="1027" name="文本占位符 1025"/>
          <p:cNvSpPr>
            <a:spLocks noGrp="1"/>
          </p:cNvSpPr>
          <p:nvPr>
            <p:ph type="body"/>
          </p:nvPr>
        </p:nvSpPr>
        <p:spPr>
          <a:xfrm>
            <a:off x="457200" y="1200150"/>
            <a:ext cx="8229600" cy="3943350"/>
          </a:xfrm>
          <a:prstGeom prst="rect">
            <a:avLst/>
          </a:prstGeom>
          <a:noFill/>
          <a:ln w="12700">
            <a:noFill/>
          </a:ln>
        </p:spPr>
        <p:txBody>
          <a:bodyPr lIns="45718" tIns="45718" rIns="45718" bIns="45718" anchor="t"/>
          <a:lstStyle/>
          <a:p>
            <a:pPr lvl="0"/>
            <a:r>
              <a:rPr lang="en-US" altLang="zh-CN" dirty="0"/>
              <a:t>Click to edit Master text styles</a:t>
            </a:r>
            <a:endParaRPr lang="en-US" altLang="zh-CN" dirty="0"/>
          </a:p>
          <a:p>
            <a:pPr lvl="1" indent="-3259455"/>
            <a:r>
              <a:rPr lang="en-US" altLang="zh-CN" dirty="0"/>
              <a:t>Second level</a:t>
            </a:r>
            <a:endParaRPr lang="en-US" altLang="zh-CN" dirty="0"/>
          </a:p>
          <a:p>
            <a:pPr lvl="2" indent="-3038475"/>
            <a:r>
              <a:rPr lang="en-US" altLang="zh-CN" dirty="0"/>
              <a:t>Third level</a:t>
            </a:r>
            <a:endParaRPr lang="en-US" altLang="zh-CN" dirty="0"/>
          </a:p>
          <a:p>
            <a:pPr lvl="3" indent="-3634105"/>
            <a:r>
              <a:rPr lang="en-US" altLang="zh-CN" dirty="0"/>
              <a:t>Fourth level</a:t>
            </a:r>
            <a:endParaRPr lang="en-US" altLang="zh-CN" dirty="0"/>
          </a:p>
          <a:p>
            <a:pPr lvl="4" indent="-3634105"/>
            <a:r>
              <a:rPr lang="en-US" altLang="zh-CN" dirty="0"/>
              <a:t>Fifth level</a:t>
            </a:r>
            <a:endParaRPr lang="en-US" altLang="zh-CN" dirty="0"/>
          </a:p>
        </p:txBody>
      </p:sp>
      <p:sp>
        <p:nvSpPr>
          <p:cNvPr id="2" name="灯片编号占位符 1026"/>
          <p:cNvSpPr>
            <a:spLocks noGrp="1"/>
          </p:cNvSpPr>
          <p:nvPr>
            <p:ph type="sldNum" sz="quarter" idx="2"/>
          </p:nvPr>
        </p:nvSpPr>
        <p:spPr>
          <a:xfrm>
            <a:off x="8426450" y="4765675"/>
            <a:ext cx="257175" cy="269875"/>
          </a:xfrm>
          <a:prstGeom prst="rect">
            <a:avLst/>
          </a:prstGeom>
          <a:noFill/>
          <a:ln w="12700">
            <a:noFill/>
          </a:ln>
        </p:spPr>
        <p:txBody>
          <a:bodyPr vert="horz" wrap="none" lIns="45718" tIns="45718" rIns="45718" bIns="45718" numCol="1" anchor="ctr" anchorCtr="0" compatLnSpc="1"/>
          <a:lstStyle/>
          <a:p>
            <a:pPr lvl="0" algn="r" eaLnBrk="1" fontAlgn="base" hangingPunct="1"/>
            <a:fld id="{9A0DB2DC-4C9A-4742-B13C-FB6460FD3503}" type="slidenum">
              <a:rPr lang="zh-CN" altLang="en-US" sz="1200" b="0" strike="noStrike" noProof="1" dirty="0">
                <a:solidFill>
                  <a:srgbClr val="888888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b="0" strike="noStrike" noProof="1">
              <a:solidFill>
                <a:srgbClr val="888888"/>
              </a:solidFill>
              <a:ea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4400" kern="1200">
          <a:solidFill>
            <a:srgbClr val="000000"/>
          </a:solidFill>
          <a:latin typeface="+mj-lt"/>
          <a:ea typeface="+mj-ea"/>
          <a:cs typeface="Calibri" panose="020F0502020204030204" pitchFamily="34" charset="0"/>
          <a:sym typeface="Calibri" panose="020F0502020204030204" pitchFamily="3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rgbClr val="000000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  <a:sym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rgbClr val="000000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  <a:sym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rgbClr val="000000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  <a:sym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rgbClr val="000000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  <a:sym typeface="Calibri" panose="020F0502020204030204" pitchFamily="34" charset="0"/>
        </a:defRPr>
      </a:lvl5pPr>
      <a:lvl6pPr marL="457200" algn="ctr" rtl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rgbClr val="000000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  <a:sym typeface="Calibri" panose="020F0502020204030204" pitchFamily="34" charset="0"/>
        </a:defRPr>
      </a:lvl6pPr>
      <a:lvl7pPr marL="914400" algn="ctr" rtl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rgbClr val="000000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  <a:sym typeface="Calibri" panose="020F0502020204030204" pitchFamily="34" charset="0"/>
        </a:defRPr>
      </a:lvl7pPr>
      <a:lvl8pPr marL="1371600" algn="ctr" rtl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rgbClr val="000000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  <a:sym typeface="Calibri" panose="020F0502020204030204" pitchFamily="34" charset="0"/>
        </a:defRPr>
      </a:lvl8pPr>
      <a:lvl9pPr marL="1828800" algn="ctr" rtl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rgbClr val="000000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  <a:sym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ts val="700"/>
        </a:spcBef>
        <a:spcAft>
          <a:spcPct val="0"/>
        </a:spcAft>
        <a:buSzPct val="100000"/>
        <a:buFont typeface="Arial" panose="020B0604020202020204" pitchFamily="34" charset="0"/>
        <a:buChar char="•"/>
        <a:defRPr sz="3200" kern="1200">
          <a:solidFill>
            <a:srgbClr val="000000"/>
          </a:solidFill>
          <a:latin typeface="+mn-lt"/>
          <a:ea typeface="+mn-ea"/>
          <a:cs typeface="Calibri" panose="020F0502020204030204" pitchFamily="34" charset="0"/>
          <a:sym typeface="Calibri" panose="020F0502020204030204" pitchFamily="34" charset="0"/>
        </a:defRPr>
      </a:lvl1pPr>
      <a:lvl2pPr marL="3716655" lvl="1" indent="-3259455" algn="l" rtl="0" eaLnBrk="0" fontAlgn="base" hangingPunct="0">
        <a:spcBef>
          <a:spcPts val="700"/>
        </a:spcBef>
        <a:spcAft>
          <a:spcPct val="0"/>
        </a:spcAft>
        <a:buSzPct val="100000"/>
        <a:buFont typeface="Arial" panose="020B0604020202020204" pitchFamily="34" charset="0"/>
        <a:buChar char="–"/>
        <a:defRPr sz="3200" kern="1200">
          <a:solidFill>
            <a:srgbClr val="000000"/>
          </a:solidFill>
          <a:latin typeface="+mn-lt"/>
          <a:ea typeface="+mn-ea"/>
          <a:cs typeface="Calibri" panose="020F0502020204030204" pitchFamily="34" charset="0"/>
          <a:sym typeface="Calibri" panose="020F0502020204030204" pitchFamily="34" charset="0"/>
        </a:defRPr>
      </a:lvl2pPr>
      <a:lvl3pPr marL="3952875" lvl="2" indent="-3038475" algn="l" rtl="0" eaLnBrk="0" fontAlgn="base" hangingPunct="0">
        <a:spcBef>
          <a:spcPts val="700"/>
        </a:spcBef>
        <a:spcAft>
          <a:spcPct val="0"/>
        </a:spcAft>
        <a:buSzPct val="100000"/>
        <a:buFont typeface="Arial" panose="020B0604020202020204" pitchFamily="34" charset="0"/>
        <a:buChar char="•"/>
        <a:defRPr sz="3200" kern="1200">
          <a:solidFill>
            <a:srgbClr val="000000"/>
          </a:solidFill>
          <a:latin typeface="+mn-lt"/>
          <a:ea typeface="+mn-ea"/>
          <a:cs typeface="Calibri" panose="020F0502020204030204" pitchFamily="34" charset="0"/>
          <a:sym typeface="Calibri" panose="020F0502020204030204" pitchFamily="34" charset="0"/>
        </a:defRPr>
      </a:lvl3pPr>
      <a:lvl4pPr marL="5005705" lvl="3" indent="-3634105" algn="l" rtl="0" eaLnBrk="0" fontAlgn="base" hangingPunct="0">
        <a:spcBef>
          <a:spcPts val="700"/>
        </a:spcBef>
        <a:spcAft>
          <a:spcPct val="0"/>
        </a:spcAft>
        <a:buSzPct val="100000"/>
        <a:buFont typeface="Arial" panose="020B0604020202020204" pitchFamily="34" charset="0"/>
        <a:buChar char="–"/>
        <a:defRPr sz="3200" kern="1200">
          <a:solidFill>
            <a:srgbClr val="000000"/>
          </a:solidFill>
          <a:latin typeface="+mn-lt"/>
          <a:ea typeface="+mn-ea"/>
          <a:cs typeface="Calibri" panose="020F0502020204030204" pitchFamily="34" charset="0"/>
          <a:sym typeface="Calibri" panose="020F0502020204030204" pitchFamily="34" charset="0"/>
        </a:defRPr>
      </a:lvl4pPr>
      <a:lvl5pPr marL="5462905" lvl="4" indent="-3634105" algn="l" rtl="0" eaLnBrk="0" fontAlgn="base" hangingPunct="0">
        <a:spcBef>
          <a:spcPts val="700"/>
        </a:spcBef>
        <a:spcAft>
          <a:spcPct val="0"/>
        </a:spcAft>
        <a:buSzPct val="100000"/>
        <a:buFont typeface="Arial" panose="020B0604020202020204" pitchFamily="34" charset="0"/>
        <a:buChar char="»"/>
        <a:defRPr sz="3200" kern="1200">
          <a:solidFill>
            <a:srgbClr val="000000"/>
          </a:solidFill>
          <a:latin typeface="+mn-lt"/>
          <a:ea typeface="+mn-ea"/>
          <a:cs typeface="Calibri" panose="020F0502020204030204" pitchFamily="34" charset="0"/>
          <a:sym typeface="Calibri" panose="020F0502020204030204" pitchFamily="34" charset="0"/>
        </a:defRPr>
      </a:lvl5pPr>
      <a:lvl6pPr marL="2514600" lvl="5" indent="-228600" algn="l" defTabSz="914400" eaLnBrk="1" fontAlgn="base" latinLnBrk="0" hangingPunct="0">
        <a:lnSpc>
          <a:spcPct val="100000"/>
        </a:lnSpc>
        <a:spcBef>
          <a:spcPts val="700"/>
        </a:spcBef>
        <a:spcAft>
          <a:spcPct val="0"/>
        </a:spcAft>
        <a:buSzPct val="100000"/>
        <a:buFont typeface="Arial" panose="020B0604020202020204" pitchFamily="34" charset="0"/>
        <a:defRPr sz="3200" b="0" i="0" u="none" kern="1200" baseline="0">
          <a:solidFill>
            <a:srgbClr val="000000"/>
          </a:solidFill>
          <a:latin typeface="+mn-lt"/>
          <a:ea typeface="+mn-ea"/>
          <a:cs typeface="+mn-cs"/>
          <a:sym typeface="Calibri" panose="020F0502020204030204" pitchFamily="34" charset="0"/>
        </a:defRPr>
      </a:lvl6pPr>
      <a:lvl7pPr marL="2971800" lvl="6" indent="-228600" algn="l" defTabSz="914400" eaLnBrk="1" fontAlgn="base" latinLnBrk="0" hangingPunct="0">
        <a:lnSpc>
          <a:spcPct val="100000"/>
        </a:lnSpc>
        <a:spcBef>
          <a:spcPts val="700"/>
        </a:spcBef>
        <a:spcAft>
          <a:spcPct val="0"/>
        </a:spcAft>
        <a:buSzPct val="100000"/>
        <a:buFont typeface="Arial" panose="020B0604020202020204" pitchFamily="34" charset="0"/>
        <a:defRPr sz="3200" b="0" i="0" u="none" kern="1200" baseline="0">
          <a:solidFill>
            <a:srgbClr val="000000"/>
          </a:solidFill>
          <a:latin typeface="+mn-lt"/>
          <a:ea typeface="+mn-ea"/>
          <a:cs typeface="+mn-cs"/>
          <a:sym typeface="Calibri" panose="020F0502020204030204" pitchFamily="34" charset="0"/>
        </a:defRPr>
      </a:lvl7pPr>
      <a:lvl8pPr marL="3429000" lvl="7" indent="-228600" algn="l" defTabSz="914400" eaLnBrk="1" fontAlgn="base" latinLnBrk="0" hangingPunct="0">
        <a:lnSpc>
          <a:spcPct val="100000"/>
        </a:lnSpc>
        <a:spcBef>
          <a:spcPts val="700"/>
        </a:spcBef>
        <a:spcAft>
          <a:spcPct val="0"/>
        </a:spcAft>
        <a:buSzPct val="100000"/>
        <a:buFont typeface="Arial" panose="020B0604020202020204" pitchFamily="34" charset="0"/>
        <a:defRPr sz="3200" b="0" i="0" u="none" kern="1200" baseline="0">
          <a:solidFill>
            <a:srgbClr val="000000"/>
          </a:solidFill>
          <a:latin typeface="+mn-lt"/>
          <a:ea typeface="+mn-ea"/>
          <a:cs typeface="+mn-cs"/>
          <a:sym typeface="Calibri" panose="020F0502020204030204" pitchFamily="34" charset="0"/>
        </a:defRPr>
      </a:lvl8pPr>
      <a:lvl9pPr marL="3886200" lvl="8" indent="-228600" algn="l" defTabSz="914400" eaLnBrk="1" fontAlgn="base" latinLnBrk="0" hangingPunct="0">
        <a:lnSpc>
          <a:spcPct val="100000"/>
        </a:lnSpc>
        <a:spcBef>
          <a:spcPts val="700"/>
        </a:spcBef>
        <a:spcAft>
          <a:spcPct val="0"/>
        </a:spcAft>
        <a:buSzPct val="100000"/>
        <a:buFont typeface="Arial" panose="020B0604020202020204" pitchFamily="34" charset="0"/>
        <a:defRPr sz="3200" b="0" i="0" u="none" kern="1200" baseline="0">
          <a:solidFill>
            <a:srgbClr val="000000"/>
          </a:solidFill>
          <a:latin typeface="+mn-lt"/>
          <a:ea typeface="+mn-ea"/>
          <a:cs typeface="+mn-cs"/>
          <a:sym typeface="Calibri" panose="020F0502020204030204" pitchFamily="34" charset="0"/>
        </a:defRPr>
      </a:lvl9pPr>
    </p:bodyStyle>
    <p:otherStyle>
      <a:lvl1pPr marL="0" lvl="0" indent="0" algn="l" defTabSz="914400" eaLnBrk="1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600" b="1" i="0" u="none" kern="1200" baseline="0">
          <a:solidFill>
            <a:srgbClr val="000000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0" lvl="1" indent="0" algn="l" defTabSz="914400" eaLnBrk="1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600" b="1" i="0" u="none" kern="1200" baseline="0">
          <a:solidFill>
            <a:srgbClr val="000000"/>
          </a:solidFill>
          <a:latin typeface="+mn-lt"/>
          <a:ea typeface="+mn-ea"/>
          <a:cs typeface="+mn-cs"/>
          <a:sym typeface="Calibri" panose="020F0502020204030204" pitchFamily="34" charset="0"/>
        </a:defRPr>
      </a:lvl2pPr>
      <a:lvl3pPr marL="0" lvl="2" indent="0" algn="l" defTabSz="914400" eaLnBrk="1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600" b="1" i="0" u="none" kern="1200" baseline="0">
          <a:solidFill>
            <a:srgbClr val="000000"/>
          </a:solidFill>
          <a:latin typeface="+mn-lt"/>
          <a:ea typeface="+mn-ea"/>
          <a:cs typeface="+mn-cs"/>
          <a:sym typeface="Calibri" panose="020F0502020204030204" pitchFamily="34" charset="0"/>
        </a:defRPr>
      </a:lvl3pPr>
      <a:lvl4pPr marL="0" lvl="3" indent="0" algn="l" defTabSz="914400" eaLnBrk="1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600" b="1" i="0" u="none" kern="1200" baseline="0">
          <a:solidFill>
            <a:srgbClr val="000000"/>
          </a:solidFill>
          <a:latin typeface="+mn-lt"/>
          <a:ea typeface="+mn-ea"/>
          <a:cs typeface="+mn-cs"/>
          <a:sym typeface="Calibri" panose="020F0502020204030204" pitchFamily="34" charset="0"/>
        </a:defRPr>
      </a:lvl4pPr>
      <a:lvl5pPr marL="0" lvl="4" indent="0" algn="l" defTabSz="914400" eaLnBrk="1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600" b="1" i="0" u="none" kern="1200" baseline="0">
          <a:solidFill>
            <a:srgbClr val="000000"/>
          </a:solidFill>
          <a:latin typeface="+mn-lt"/>
          <a:ea typeface="+mn-ea"/>
          <a:cs typeface="+mn-cs"/>
          <a:sym typeface="Calibri" panose="020F0502020204030204" pitchFamily="34" charset="0"/>
        </a:defRPr>
      </a:lvl5pPr>
      <a:lvl6pPr marL="2286000" lvl="5" indent="0" algn="l" defTabSz="914400" eaLnBrk="1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600" b="1" i="0" u="none" kern="1200" baseline="0">
          <a:solidFill>
            <a:srgbClr val="000000"/>
          </a:solidFill>
          <a:latin typeface="+mn-lt"/>
          <a:ea typeface="+mn-ea"/>
          <a:cs typeface="+mn-cs"/>
          <a:sym typeface="Calibri" panose="020F0502020204030204" pitchFamily="34" charset="0"/>
        </a:defRPr>
      </a:lvl6pPr>
      <a:lvl7pPr marL="2743200" lvl="6" indent="0" algn="l" defTabSz="914400" eaLnBrk="1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600" b="1" i="0" u="none" kern="1200" baseline="0">
          <a:solidFill>
            <a:srgbClr val="000000"/>
          </a:solidFill>
          <a:latin typeface="+mn-lt"/>
          <a:ea typeface="+mn-ea"/>
          <a:cs typeface="+mn-cs"/>
          <a:sym typeface="Calibri" panose="020F0502020204030204" pitchFamily="34" charset="0"/>
        </a:defRPr>
      </a:lvl7pPr>
      <a:lvl8pPr marL="3200400" lvl="7" indent="0" algn="l" defTabSz="914400" eaLnBrk="1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600" b="1" i="0" u="none" kern="1200" baseline="0">
          <a:solidFill>
            <a:srgbClr val="000000"/>
          </a:solidFill>
          <a:latin typeface="+mn-lt"/>
          <a:ea typeface="+mn-ea"/>
          <a:cs typeface="+mn-cs"/>
          <a:sym typeface="Calibri" panose="020F0502020204030204" pitchFamily="34" charset="0"/>
        </a:defRPr>
      </a:lvl8pPr>
      <a:lvl9pPr marL="3657600" lvl="8" indent="0" algn="l" defTabSz="914400" eaLnBrk="1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600" b="1" i="0" u="none" kern="1200" baseline="0">
          <a:solidFill>
            <a:srgbClr val="000000"/>
          </a:solidFill>
          <a:latin typeface="+mn-lt"/>
          <a:ea typeface="+mn-ea"/>
          <a:cs typeface="+mn-cs"/>
          <a:sym typeface="Calibri" panose="020F0502020204030204" pitchFamily="34" charset="0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456300" y="456300"/>
            <a:ext cx="8226900" cy="5292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456300" y="1117800"/>
            <a:ext cx="8226900" cy="35694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459000" y="4735800"/>
            <a:ext cx="2025000" cy="23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75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3087000" y="4735800"/>
            <a:ext cx="2970000" cy="23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75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6658200" y="4735800"/>
            <a:ext cx="2025000" cy="23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75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txStyles>
    <p:titleStyle>
      <a:lvl1pPr algn="l" defTabSz="685800" rtl="0" eaLnBrk="1" fontAlgn="auto" latinLnBrk="0" hangingPunct="1">
        <a:lnSpc>
          <a:spcPct val="100000"/>
        </a:lnSpc>
        <a:spcBef>
          <a:spcPct val="0"/>
        </a:spcBef>
        <a:buNone/>
        <a:defRPr sz="27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1714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3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5143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207135" algn="l"/>
          <a:tab pos="1207135" algn="l"/>
          <a:tab pos="1207135" algn="l"/>
          <a:tab pos="1207135" algn="l"/>
        </a:tabLst>
        <a:defRPr sz="12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8572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2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2001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0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15430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0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16" name="标题 15"/>
          <p:cNvSpPr>
            <a:spLocks noGrp="1"/>
          </p:cNvSpPr>
          <p:nvPr>
            <p:ph type="ctrTitle"/>
          </p:nvPr>
        </p:nvSpPr>
        <p:spPr>
          <a:xfrm>
            <a:off x="187643" y="72390"/>
            <a:ext cx="7141369" cy="393859"/>
          </a:xfrm>
        </p:spPr>
        <p:txBody>
          <a:bodyPr anchor="b"/>
          <a:lstStyle>
            <a:lvl1pPr algn="l">
              <a:defRPr sz="1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17" name="Shape 22"/>
          <p:cNvSpPr>
            <a:spLocks noChangeArrowheads="1"/>
          </p:cNvSpPr>
          <p:nvPr userDrawn="1"/>
        </p:nvSpPr>
        <p:spPr bwMode="auto">
          <a:xfrm>
            <a:off x="-952" y="134303"/>
            <a:ext cx="189000" cy="270000"/>
          </a:xfrm>
          <a:prstGeom prst="rect">
            <a:avLst/>
          </a:prstGeom>
          <a:solidFill>
            <a:srgbClr val="C51A24"/>
          </a:solidFill>
          <a:ln w="12700">
            <a:noFill/>
            <a:miter lim="400000"/>
          </a:ln>
        </p:spPr>
        <p:txBody>
          <a:bodyPr lIns="45718" rIns="45718" anchor="ctr"/>
          <a:p>
            <a:pPr hangingPunct="0"/>
            <a:endParaRPr lang="en-US" altLang="zh-CN" sz="1800" b="0" baseline="0">
              <a:solidFill>
                <a:srgbClr val="DF2024"/>
              </a:solidFill>
              <a:latin typeface="Calibri" panose="020F0502020204030204" pitchFamily="34" charset="0"/>
              <a:ea typeface="Calibri" panose="020F0502020204030204" pitchFamily="34" charset="0"/>
            </a:endParaRPr>
          </a:p>
        </p:txBody>
      </p:sp>
      <p:grpSp>
        <p:nvGrpSpPr>
          <p:cNvPr id="8" name="组合 7"/>
          <p:cNvGrpSpPr/>
          <p:nvPr userDrawn="1"/>
        </p:nvGrpSpPr>
        <p:grpSpPr>
          <a:xfrm>
            <a:off x="8131969" y="131921"/>
            <a:ext cx="782479" cy="275273"/>
            <a:chOff x="17075" y="277"/>
            <a:chExt cx="1643" cy="578"/>
          </a:xfrm>
        </p:grpSpPr>
        <p:grpSp>
          <p:nvGrpSpPr>
            <p:cNvPr id="11" name="组合 10"/>
            <p:cNvGrpSpPr/>
            <p:nvPr/>
          </p:nvGrpSpPr>
          <p:grpSpPr>
            <a:xfrm>
              <a:off x="17075" y="491"/>
              <a:ext cx="1643" cy="364"/>
              <a:chOff x="17075" y="619"/>
              <a:chExt cx="1643" cy="364"/>
            </a:xfrm>
          </p:grpSpPr>
          <p:sp>
            <p:nvSpPr>
              <p:cNvPr id="12" name="Shape 22"/>
              <p:cNvSpPr>
                <a:spLocks noChangeArrowheads="1"/>
              </p:cNvSpPr>
              <p:nvPr/>
            </p:nvSpPr>
            <p:spPr bwMode="auto">
              <a:xfrm>
                <a:off x="17075" y="619"/>
                <a:ext cx="1643" cy="290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12700">
                <a:noFill/>
                <a:miter lim="400000"/>
              </a:ln>
            </p:spPr>
            <p:txBody>
              <a:bodyPr lIns="45718" rIns="45718" anchor="ctr"/>
              <a:p>
                <a:pPr hangingPunct="0"/>
                <a:endParaRPr lang="en-US" altLang="zh-CN" sz="1800" b="0" baseline="0">
                  <a:solidFill>
                    <a:srgbClr val="DF2024"/>
                  </a:solidFill>
                  <a:latin typeface="Calibri" panose="020F0502020204030204" pitchFamily="34" charset="0"/>
                  <a:ea typeface="Calibri" panose="020F0502020204030204" pitchFamily="34" charset="0"/>
                </a:endParaRPr>
              </a:p>
            </p:txBody>
          </p:sp>
          <p:sp>
            <p:nvSpPr>
              <p:cNvPr id="13" name="Shape 26"/>
              <p:cNvSpPr/>
              <p:nvPr/>
            </p:nvSpPr>
            <p:spPr>
              <a:xfrm>
                <a:off x="17272" y="646"/>
                <a:ext cx="1250" cy="337"/>
              </a:xfrm>
              <a:prstGeom prst="rect">
                <a:avLst/>
              </a:prstGeom>
              <a:ln w="12700">
                <a:miter lim="400000"/>
              </a:ln>
              <a:effectLst/>
            </p:spPr>
            <p:txBody>
              <a:bodyPr wrap="square" lIns="45718" rIns="45718">
                <a:spAutoFit/>
              </a:bodyPr>
              <a:p>
                <a:pPr algn="ctr" fontAlgn="auto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defRPr sz="4200" b="0" baseline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2"/>
                    <a:sym typeface="微软雅黑" panose="020B0503020204020204" pitchFamily="34" charset="-122"/>
                  </a:defRPr>
                </a:pPr>
                <a:r>
                  <a:rPr lang="en-US" altLang="zh-CN" sz="450" kern="0" baseline="0" dirty="0">
                    <a:solidFill>
                      <a:srgbClr val="D62F2F"/>
                    </a:solidFill>
                    <a:effectLst/>
                    <a:sym typeface="微软雅黑" panose="020B0503020204020204" pitchFamily="34" charset="-122"/>
                  </a:rPr>
                  <a:t>www.xybsyw.com</a:t>
                </a:r>
                <a:endParaRPr lang="en-US" altLang="zh-CN" sz="450" kern="0" baseline="0" dirty="0">
                  <a:solidFill>
                    <a:srgbClr val="D62F2F"/>
                  </a:solidFill>
                  <a:effectLst/>
                  <a:sym typeface="微软雅黑" panose="020B0503020204020204" pitchFamily="34" charset="-122"/>
                </a:endParaRPr>
              </a:p>
            </p:txBody>
          </p:sp>
        </p:grpSp>
        <p:pic>
          <p:nvPicPr>
            <p:cNvPr id="14" name="图片 13" descr="红色1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17432" y="277"/>
              <a:ext cx="929" cy="299"/>
            </a:xfrm>
            <a:prstGeom prst="rect">
              <a:avLst/>
            </a:prstGeom>
          </p:spPr>
        </p:pic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</p:sldLayoutIdLst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1500" b="1" kern="1200">
          <a:solidFill>
            <a:schemeClr val="tx1"/>
          </a:solidFill>
          <a:latin typeface="Microsoft YaHei Bold" panose="020B0502040204020203" charset="-122"/>
          <a:ea typeface="Microsoft YaHei Bold" panose="020B0502040204020203" charset="-122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Microsoft YaHei Regular" panose="020B0502040204020203" charset="-122"/>
          <a:ea typeface="Microsoft YaHei Regular" panose="020B0502040204020203" charset="-122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Microsoft YaHei Regular" panose="020B0502040204020203" charset="-122"/>
          <a:ea typeface="Microsoft YaHei Regular" panose="020B0502040204020203" charset="-122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Microsoft YaHei Regular" panose="020B0502040204020203" charset="-122"/>
          <a:ea typeface="Microsoft YaHei Regular" panose="020B0502040204020203" charset="-122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Microsoft YaHei Regular" panose="020B0502040204020203" charset="-122"/>
          <a:ea typeface="Microsoft YaHei Regular" panose="020B0502040204020203" charset="-122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Microsoft YaHei Regular" panose="020B0502040204020203" charset="-122"/>
          <a:ea typeface="Microsoft YaHei Regular" panose="020B0502040204020203" charset="-122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456300" y="456300"/>
            <a:ext cx="8226900" cy="5292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456300" y="1117800"/>
            <a:ext cx="8226900" cy="35694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459000" y="4735800"/>
            <a:ext cx="2025000" cy="23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75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3087000" y="4735800"/>
            <a:ext cx="2970000" cy="23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75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6658200" y="4735800"/>
            <a:ext cx="2025000" cy="23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75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82" r:id="rId1"/>
    <p:sldLayoutId id="2147483683" r:id="rId2"/>
    <p:sldLayoutId id="2147483684" r:id="rId3"/>
    <p:sldLayoutId id="2147483685" r:id="rId4"/>
    <p:sldLayoutId id="2147483686" r:id="rId5"/>
    <p:sldLayoutId id="2147483687" r:id="rId6"/>
    <p:sldLayoutId id="2147483688" r:id="rId7"/>
    <p:sldLayoutId id="2147483689" r:id="rId8"/>
    <p:sldLayoutId id="2147483690" r:id="rId9"/>
    <p:sldLayoutId id="2147483691" r:id="rId10"/>
    <p:sldLayoutId id="2147483692" r:id="rId11"/>
  </p:sldLayoutIdLst>
  <p:txStyles>
    <p:titleStyle>
      <a:lvl1pPr algn="l" defTabSz="685800" rtl="0" eaLnBrk="1" fontAlgn="auto" latinLnBrk="0" hangingPunct="1">
        <a:lnSpc>
          <a:spcPct val="100000"/>
        </a:lnSpc>
        <a:spcBef>
          <a:spcPct val="0"/>
        </a:spcBef>
        <a:buNone/>
        <a:defRPr sz="27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1714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3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5143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207135" algn="l"/>
          <a:tab pos="1207135" algn="l"/>
          <a:tab pos="1207135" algn="l"/>
          <a:tab pos="1207135" algn="l"/>
        </a:tabLst>
        <a:defRPr sz="12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8572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2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2001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0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15430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0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标题占位符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4099" name="文本占位符 2"/>
          <p:cNvSpPr>
            <a:spLocks noGrp="1"/>
          </p:cNvSpPr>
          <p:nvPr>
            <p:ph type="body"/>
          </p:nvPr>
        </p:nvSpPr>
        <p:spPr>
          <a:xfrm>
            <a:off x="457200" y="1200150"/>
            <a:ext cx="8229600" cy="3394075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-285750"/>
            <a:r>
              <a:rPr lang="zh-CN" altLang="en-US" dirty="0"/>
              <a:t>第二级</a:t>
            </a:r>
            <a:endParaRPr lang="zh-CN" altLang="en-US" dirty="0"/>
          </a:p>
          <a:p>
            <a:pPr lvl="2" indent="-228600"/>
            <a:r>
              <a:rPr lang="zh-CN" altLang="en-US" dirty="0"/>
              <a:t>第三级</a:t>
            </a:r>
            <a:endParaRPr lang="zh-CN" altLang="en-US" dirty="0"/>
          </a:p>
          <a:p>
            <a:pPr lvl="3" indent="-228600"/>
            <a:r>
              <a:rPr lang="zh-CN" altLang="en-US" dirty="0"/>
              <a:t>第四级</a:t>
            </a:r>
            <a:endParaRPr lang="zh-CN" altLang="en-US" dirty="0"/>
          </a:p>
          <a:p>
            <a:pPr lvl="4" indent="-228600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8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8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  <a:ea typeface="宋体" panose="02010600030101010101" pitchFamily="2" charset="-122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8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>
              <a:solidFill>
                <a:srgbClr val="898989"/>
              </a:solidFill>
              <a:ea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4" r:id="rId1"/>
    <p:sldLayoutId id="2147483695" r:id="rId2"/>
    <p:sldLayoutId id="2147483696" r:id="rId3"/>
    <p:sldLayoutId id="2147483697" r:id="rId4"/>
    <p:sldLayoutId id="2147483698" r:id="rId5"/>
    <p:sldLayoutId id="2147483699" r:id="rId6"/>
    <p:sldLayoutId id="2147483700" r:id="rId7"/>
    <p:sldLayoutId id="2147483701" r:id="rId8"/>
    <p:sldLayoutId id="2147483702" r:id="rId9"/>
    <p:sldLayoutId id="2147483703" r:id="rId10"/>
    <p:sldLayoutId id="2147483704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.png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24.xml"/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4.xml"/><Relationship Id="rId4" Type="http://schemas.openxmlformats.org/officeDocument/2006/relationships/image" Target="../media/image24.png"/><Relationship Id="rId3" Type="http://schemas.openxmlformats.org/officeDocument/2006/relationships/image" Target="../media/image23.png"/><Relationship Id="rId2" Type="http://schemas.openxmlformats.org/officeDocument/2006/relationships/image" Target="../media/image22.jpeg"/><Relationship Id="rId1" Type="http://schemas.openxmlformats.org/officeDocument/2006/relationships/image" Target="../media/image21.pn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4.xml"/><Relationship Id="rId4" Type="http://schemas.openxmlformats.org/officeDocument/2006/relationships/image" Target="../media/image28.png"/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image" Target="../media/image25.jpeg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4.xml"/><Relationship Id="rId8" Type="http://schemas.openxmlformats.org/officeDocument/2006/relationships/image" Target="../media/image32.png"/><Relationship Id="rId7" Type="http://schemas.openxmlformats.org/officeDocument/2006/relationships/tags" Target="../tags/tag135.xml"/><Relationship Id="rId6" Type="http://schemas.openxmlformats.org/officeDocument/2006/relationships/image" Target="../media/image31.png"/><Relationship Id="rId5" Type="http://schemas.openxmlformats.org/officeDocument/2006/relationships/tags" Target="../tags/tag134.xml"/><Relationship Id="rId4" Type="http://schemas.openxmlformats.org/officeDocument/2006/relationships/image" Target="../media/image30.png"/><Relationship Id="rId3" Type="http://schemas.openxmlformats.org/officeDocument/2006/relationships/tags" Target="../tags/tag133.xml"/><Relationship Id="rId2" Type="http://schemas.openxmlformats.org/officeDocument/2006/relationships/image" Target="../media/image29.png"/><Relationship Id="rId10" Type="http://schemas.openxmlformats.org/officeDocument/2006/relationships/notesSlide" Target="../notesSlides/notesSlide3.xml"/><Relationship Id="rId1" Type="http://schemas.openxmlformats.org/officeDocument/2006/relationships/tags" Target="../tags/tag132.xml"/></Relationships>
</file>

<file path=ppt/slides/_rels/slide1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4.xml"/><Relationship Id="rId5" Type="http://schemas.openxmlformats.org/officeDocument/2006/relationships/slideLayout" Target="../slideLayouts/slideLayout24.xml"/><Relationship Id="rId4" Type="http://schemas.openxmlformats.org/officeDocument/2006/relationships/image" Target="../media/image35.png"/><Relationship Id="rId3" Type="http://schemas.openxmlformats.org/officeDocument/2006/relationships/tags" Target="../tags/tag136.xml"/><Relationship Id="rId2" Type="http://schemas.openxmlformats.org/officeDocument/2006/relationships/image" Target="../media/image34.jpeg"/><Relationship Id="rId1" Type="http://schemas.openxmlformats.org/officeDocument/2006/relationships/image" Target="../media/image33.jpeg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4.xml"/><Relationship Id="rId4" Type="http://schemas.openxmlformats.org/officeDocument/2006/relationships/image" Target="../media/image35.png"/><Relationship Id="rId3" Type="http://schemas.openxmlformats.org/officeDocument/2006/relationships/tags" Target="../tags/tag137.xml"/><Relationship Id="rId2" Type="http://schemas.openxmlformats.org/officeDocument/2006/relationships/image" Target="../media/image34.jpeg"/><Relationship Id="rId1" Type="http://schemas.openxmlformats.org/officeDocument/2006/relationships/image" Target="../media/image3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4.xml"/><Relationship Id="rId1" Type="http://schemas.openxmlformats.org/officeDocument/2006/relationships/image" Target="../media/image37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4.xml"/><Relationship Id="rId1" Type="http://schemas.openxmlformats.org/officeDocument/2006/relationships/image" Target="../media/image3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4.xml"/><Relationship Id="rId2" Type="http://schemas.openxmlformats.org/officeDocument/2006/relationships/image" Target="../media/image40.png"/><Relationship Id="rId1" Type="http://schemas.openxmlformats.org/officeDocument/2006/relationships/image" Target="../media/image39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4.xml"/><Relationship Id="rId2" Type="http://schemas.openxmlformats.org/officeDocument/2006/relationships/image" Target="../media/image42.png"/><Relationship Id="rId1" Type="http://schemas.openxmlformats.org/officeDocument/2006/relationships/image" Target="../media/image41.pn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29.xml"/><Relationship Id="rId2" Type="http://schemas.openxmlformats.org/officeDocument/2006/relationships/image" Target="../media/image1.png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4.xml"/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tags" Target="../tags/tag12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4.xml"/><Relationship Id="rId4" Type="http://schemas.openxmlformats.org/officeDocument/2006/relationships/image" Target="../media/image6.png"/><Relationship Id="rId3" Type="http://schemas.openxmlformats.org/officeDocument/2006/relationships/tags" Target="../tags/tag127.xml"/><Relationship Id="rId2" Type="http://schemas.openxmlformats.org/officeDocument/2006/relationships/image" Target="../media/image5.png"/><Relationship Id="rId1" Type="http://schemas.openxmlformats.org/officeDocument/2006/relationships/tags" Target="../tags/tag12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4.xml"/><Relationship Id="rId5" Type="http://schemas.openxmlformats.org/officeDocument/2006/relationships/image" Target="../media/image10.png"/><Relationship Id="rId4" Type="http://schemas.openxmlformats.org/officeDocument/2006/relationships/tags" Target="../tags/tag128.xml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4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Relationship Id="rId3" Type="http://schemas.openxmlformats.org/officeDocument/2006/relationships/tags" Target="../tags/tag130.xml"/><Relationship Id="rId2" Type="http://schemas.openxmlformats.org/officeDocument/2006/relationships/image" Target="../media/image11.png"/><Relationship Id="rId1" Type="http://schemas.openxmlformats.org/officeDocument/2006/relationships/tags" Target="../tags/tag129.xml"/></Relationships>
</file>

<file path=ppt/slides/_rels/slide9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4.xml"/><Relationship Id="rId6" Type="http://schemas.openxmlformats.org/officeDocument/2006/relationships/image" Target="../media/image12.png"/><Relationship Id="rId5" Type="http://schemas.openxmlformats.org/officeDocument/2006/relationships/tags" Target="../tags/tag131.xml"/><Relationship Id="rId4" Type="http://schemas.openxmlformats.org/officeDocument/2006/relationships/image" Target="../media/image17.png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hape 22"/>
          <p:cNvSpPr>
            <a:spLocks noChangeArrowheads="1"/>
          </p:cNvSpPr>
          <p:nvPr/>
        </p:nvSpPr>
        <p:spPr bwMode="auto">
          <a:xfrm>
            <a:off x="0" y="988695"/>
            <a:ext cx="9144000" cy="2946083"/>
          </a:xfrm>
          <a:prstGeom prst="rect">
            <a:avLst/>
          </a:prstGeom>
          <a:solidFill>
            <a:schemeClr val="bg2"/>
          </a:solidFill>
          <a:ln w="12700">
            <a:noFill/>
            <a:miter lim="400000"/>
          </a:ln>
        </p:spPr>
        <p:txBody>
          <a:bodyPr lIns="45718" rIns="45718" anchor="ctr"/>
          <a:p>
            <a:pPr hangingPunct="0"/>
            <a:endParaRPr lang="en-US" altLang="zh-CN" sz="1800" b="0" baseline="0">
              <a:solidFill>
                <a:srgbClr val="DF2024"/>
              </a:solidFill>
              <a:latin typeface="Calibri" panose="020F0502020204030204" pitchFamily="34" charset="0"/>
              <a:ea typeface="Calibri" panose="020F0502020204030204" pitchFamily="34" charset="0"/>
            </a:endParaRPr>
          </a:p>
        </p:txBody>
      </p:sp>
      <p:sp>
        <p:nvSpPr>
          <p:cNvPr id="6148" name="Shape 22"/>
          <p:cNvSpPr>
            <a:spLocks noChangeArrowheads="1"/>
          </p:cNvSpPr>
          <p:nvPr/>
        </p:nvSpPr>
        <p:spPr bwMode="auto">
          <a:xfrm>
            <a:off x="733901" y="801529"/>
            <a:ext cx="7676674" cy="3319939"/>
          </a:xfrm>
          <a:prstGeom prst="rect">
            <a:avLst/>
          </a:prstGeom>
          <a:solidFill>
            <a:srgbClr val="C51A24"/>
          </a:solidFill>
          <a:ln w="12700">
            <a:noFill/>
            <a:miter lim="400000"/>
          </a:ln>
          <a:effectLst/>
        </p:spPr>
        <p:txBody>
          <a:bodyPr lIns="45718" rIns="45718" anchor="ctr"/>
          <a:lstStyle/>
          <a:p>
            <a:pPr algn="ctr" hangingPunct="0"/>
            <a:endParaRPr lang="en-US" altLang="zh-CN" sz="1800" b="0" baseline="0">
              <a:solidFill>
                <a:srgbClr val="DF2024"/>
              </a:solidFill>
              <a:latin typeface="Calibri" panose="020F0502020204030204" pitchFamily="34" charset="0"/>
              <a:ea typeface="Calibri" panose="020F0502020204030204" pitchFamily="34" charset="0"/>
            </a:endParaRPr>
          </a:p>
        </p:txBody>
      </p:sp>
      <p:pic>
        <p:nvPicPr>
          <p:cNvPr id="6151" name="未标题-2-01.png" descr="未标题-2-01.png"/>
          <p:cNvPicPr>
            <a:picLocks noChangeAspect="1"/>
          </p:cNvPicPr>
          <p:nvPr/>
        </p:nvPicPr>
        <p:blipFill>
          <a:blip r:embed="rId1"/>
          <a:srcRect l="11929" t="5841" r="17577" b="54250"/>
          <a:stretch>
            <a:fillRect/>
          </a:stretch>
        </p:blipFill>
        <p:spPr bwMode="auto">
          <a:xfrm>
            <a:off x="-54292" y="22860"/>
            <a:ext cx="9198293" cy="5174456"/>
          </a:xfrm>
          <a:prstGeom prst="rect">
            <a:avLst/>
          </a:prstGeom>
          <a:noFill/>
          <a:ln w="12700">
            <a:noFill/>
            <a:miter lim="400000"/>
            <a:headEnd/>
            <a:tailEnd/>
          </a:ln>
        </p:spPr>
      </p:pic>
      <p:sp>
        <p:nvSpPr>
          <p:cNvPr id="24" name="Shape 26"/>
          <p:cNvSpPr/>
          <p:nvPr/>
        </p:nvSpPr>
        <p:spPr>
          <a:xfrm>
            <a:off x="3021330" y="3127375"/>
            <a:ext cx="3148965" cy="299085"/>
          </a:xfrm>
          <a:prstGeom prst="rect">
            <a:avLst/>
          </a:prstGeom>
          <a:ln w="12700">
            <a:miter lim="400000"/>
          </a:ln>
          <a:effectLst>
            <a:outerShdw blurRad="63500" rotWithShape="0">
              <a:srgbClr val="808080">
                <a:alpha val="31423"/>
              </a:srgbClr>
            </a:outerShdw>
          </a:effectLst>
        </p:spPr>
        <p:txBody>
          <a:bodyPr wrap="square" lIns="45718" rIns="45718">
            <a:spAutoFit/>
          </a:bodyPr>
          <a:p>
            <a:pPr lvl="0" algn="ctr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4200" b="0" baseline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defRPr>
            </a:pPr>
            <a:r>
              <a:rPr lang="zh-CN" sz="1350" kern="0" dirty="0">
                <a:sym typeface="微软雅黑" panose="020B0503020204020204" pitchFamily="34" charset="-122"/>
              </a:rPr>
              <a:t>学生</a:t>
            </a:r>
            <a:endParaRPr lang="zh-CN" sz="1350" kern="0" dirty="0">
              <a:sym typeface="微软雅黑" panose="020B0503020204020204" pitchFamily="34" charset="-122"/>
            </a:endParaRPr>
          </a:p>
        </p:txBody>
      </p:sp>
      <p:sp>
        <p:nvSpPr>
          <p:cNvPr id="16" name="Shape 26"/>
          <p:cNvSpPr/>
          <p:nvPr/>
        </p:nvSpPr>
        <p:spPr>
          <a:xfrm>
            <a:off x="1127760" y="1405414"/>
            <a:ext cx="6888956" cy="1337945"/>
          </a:xfrm>
          <a:prstGeom prst="rect">
            <a:avLst/>
          </a:prstGeom>
          <a:ln w="12700">
            <a:miter lim="400000"/>
          </a:ln>
          <a:effectLst>
            <a:outerShdw blurRad="63500" rotWithShape="0">
              <a:srgbClr val="808080">
                <a:alpha val="31423"/>
              </a:srgbClr>
            </a:outerShdw>
          </a:effectLst>
        </p:spPr>
        <p:txBody>
          <a:bodyPr wrap="square" lIns="45718" rIns="45718">
            <a:spAutoFit/>
          </a:bodyPr>
          <a:lstStyle/>
          <a:p>
            <a:pPr lvl="0" algn="ctr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 sz="4200" b="0" baseline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defRPr>
            </a:pPr>
            <a:r>
              <a:rPr lang="zh-CN" sz="3300" b="1" kern="0" dirty="0">
                <a:sym typeface="微软雅黑" panose="020B0503020204020204" pitchFamily="34" charset="-122"/>
              </a:rPr>
              <a:t>校友邦实习实训平台</a:t>
            </a:r>
            <a:endParaRPr lang="zh-CN" sz="3600" b="1" kern="0" dirty="0">
              <a:sym typeface="微软雅黑" panose="020B0503020204020204" pitchFamily="34" charset="-122"/>
            </a:endParaRPr>
          </a:p>
          <a:p>
            <a:pPr lvl="0" algn="ctr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 sz="4200" b="0" baseline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defRPr>
            </a:pPr>
            <a:r>
              <a:rPr lang="zh-CN" sz="2100" kern="0" dirty="0">
                <a:sym typeface="微软雅黑" panose="020B0503020204020204" pitchFamily="34" charset="-122"/>
              </a:rPr>
              <a:t>操作指南</a:t>
            </a:r>
            <a:endParaRPr lang="zh-CN" sz="2100" kern="0" dirty="0">
              <a:sym typeface="微软雅黑" panose="020B0503020204020204" pitchFamily="34" charset="-122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3781901" y="2923699"/>
            <a:ext cx="1580198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1"/>
          <p:cNvGrpSpPr/>
          <p:nvPr/>
        </p:nvGrpSpPr>
        <p:grpSpPr>
          <a:xfrm>
            <a:off x="4010978" y="4356735"/>
            <a:ext cx="1122521" cy="359569"/>
            <a:chOff x="8365" y="9148"/>
            <a:chExt cx="2357" cy="755"/>
          </a:xfrm>
        </p:grpSpPr>
        <p:sp>
          <p:nvSpPr>
            <p:cNvPr id="29" name="Shape 22"/>
            <p:cNvSpPr>
              <a:spLocks noChangeArrowheads="1"/>
            </p:cNvSpPr>
            <p:nvPr/>
          </p:nvSpPr>
          <p:spPr bwMode="auto">
            <a:xfrm>
              <a:off x="8365" y="9454"/>
              <a:ext cx="2357" cy="416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12700">
              <a:noFill/>
              <a:miter lim="400000"/>
            </a:ln>
          </p:spPr>
          <p:txBody>
            <a:bodyPr lIns="45718" rIns="45718" anchor="ctr"/>
            <a:p>
              <a:pPr hangingPunct="0"/>
              <a:endParaRPr lang="en-US" altLang="zh-CN" sz="1800" b="0" baseline="0">
                <a:solidFill>
                  <a:srgbClr val="DF2024"/>
                </a:solidFill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31" name="Shape 26"/>
            <p:cNvSpPr/>
            <p:nvPr/>
          </p:nvSpPr>
          <p:spPr>
            <a:xfrm>
              <a:off x="8647" y="9518"/>
              <a:ext cx="1793" cy="385"/>
            </a:xfrm>
            <a:prstGeom prst="rect">
              <a:avLst/>
            </a:prstGeom>
            <a:ln w="12700">
              <a:miter lim="400000"/>
            </a:ln>
            <a:effectLst/>
          </p:spPr>
          <p:txBody>
            <a:bodyPr wrap="square" lIns="45718" rIns="45718">
              <a:spAutoFit/>
            </a:bodyPr>
            <a:p>
              <a:pPr algn="ctr" fontAlgn="auto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defRPr sz="4200" b="0" baseline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微软雅黑" panose="020B0503020204020204" pitchFamily="34" charset="-122"/>
                </a:defRPr>
              </a:pPr>
              <a:r>
                <a:rPr lang="en-US" altLang="zh-CN" sz="600" kern="0" baseline="0" dirty="0">
                  <a:solidFill>
                    <a:srgbClr val="C00000"/>
                  </a:solidFill>
                  <a:effectLst/>
                  <a:sym typeface="微软雅黑" panose="020B0503020204020204" pitchFamily="34" charset="-122"/>
                </a:rPr>
                <a:t>www.xybsyw.com</a:t>
              </a:r>
              <a:endParaRPr lang="en-US" altLang="zh-CN" sz="600" kern="0" baseline="0" dirty="0">
                <a:solidFill>
                  <a:srgbClr val="C00000"/>
                </a:solidFill>
                <a:effectLst/>
                <a:sym typeface="微软雅黑" panose="020B0503020204020204" pitchFamily="34" charset="-122"/>
              </a:endParaRPr>
            </a:p>
          </p:txBody>
        </p:sp>
        <p:pic>
          <p:nvPicPr>
            <p:cNvPr id="32" name="图片 31" descr="红色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876" y="9148"/>
              <a:ext cx="1335" cy="430"/>
            </a:xfrm>
            <a:prstGeom prst="rect">
              <a:avLst/>
            </a:prstGeom>
          </p:spPr>
        </p:pic>
      </p:grp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p>
            <a:r>
              <a:rPr lang="en-US" altLang="zh-CN"/>
              <a:t>2.3 </a:t>
            </a:r>
            <a:r>
              <a:rPr lang="zh-CN" altLang="en-US"/>
              <a:t>学生移动端操作</a:t>
            </a:r>
            <a:r>
              <a:rPr lang="en-US" altLang="zh-CN"/>
              <a:t>-</a:t>
            </a:r>
            <a:r>
              <a:rPr lang="zh-CN" altLang="en-US"/>
              <a:t>查看实习任务</a:t>
            </a:r>
            <a:endParaRPr lang="zh-CN" altLang="en-US"/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82410" y="1000125"/>
            <a:ext cx="2080895" cy="380238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91865" y="1000125"/>
            <a:ext cx="2004060" cy="380238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63195" y="414655"/>
            <a:ext cx="8388985" cy="506730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marR="0" algn="l" defTabSz="914400">
              <a:lnSpc>
                <a:spcPct val="150000"/>
              </a:lnSpc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800" kern="1200" cap="none" spc="0" normalizeH="0" baseline="0" noProof="1" smtClean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路径：</a:t>
            </a:r>
            <a:r>
              <a:rPr kumimoji="0" lang="zh-CN" altLang="en-US" sz="1600" b="0" kern="1200" cap="none" spc="0" normalizeH="0" baseline="0" noProof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查看实习任务，</a:t>
            </a:r>
            <a:r>
              <a:rPr kumimoji="0" lang="zh-CN" altLang="en-US" sz="1600" b="0" kern="1200" cap="none" spc="0" normalizeH="0" baseline="0" noProof="1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实习</a:t>
            </a:r>
            <a:r>
              <a:rPr lang="zh-CN" altLang="en-US" b="0" noProof="1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成长</a:t>
            </a:r>
            <a:r>
              <a:rPr lang="zh-CN" altLang="en-US" b="0" noProof="1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→我的</a:t>
            </a:r>
            <a:r>
              <a:rPr lang="zh-CN" altLang="en-US" b="0" noProof="1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实习</a:t>
            </a:r>
            <a:r>
              <a:rPr lang="en-US" altLang="zh-CN" b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→ </a:t>
            </a:r>
            <a:r>
              <a:rPr lang="zh-CN" altLang="en-US" b="0" noProof="1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实习任务</a:t>
            </a:r>
            <a:r>
              <a:rPr lang="en-US" altLang="zh-CN" b="0" noProof="1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→</a:t>
            </a:r>
            <a:r>
              <a:rPr lang="zh-CN" altLang="en-US" b="0" noProof="1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查看详情                               </a:t>
            </a:r>
            <a:endParaRPr kumimoji="0" lang="zh-CN" altLang="en-US" b="0" kern="1200" cap="none" spc="0" normalizeH="0" baseline="0" noProof="1">
              <a:solidFill>
                <a:srgbClr val="DF0024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Calibri" panose="020F0502020204030204" pitchFamily="34" charset="0"/>
            </a:endParaRPr>
          </a:p>
        </p:txBody>
      </p:sp>
      <p:cxnSp>
        <p:nvCxnSpPr>
          <p:cNvPr id="17" name="直接箭头连接符 16"/>
          <p:cNvCxnSpPr/>
          <p:nvPr/>
        </p:nvCxnSpPr>
        <p:spPr>
          <a:xfrm flipV="1">
            <a:off x="6236970" y="2256790"/>
            <a:ext cx="449580" cy="134620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  <a:effectLst>
            <a:glow rad="76200">
              <a:schemeClr val="accent3">
                <a:satMod val="175000"/>
                <a:alpha val="91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文本框 5"/>
          <p:cNvSpPr txBox="1"/>
          <p:nvPr/>
        </p:nvSpPr>
        <p:spPr>
          <a:xfrm>
            <a:off x="278130" y="2542540"/>
            <a:ext cx="404495" cy="206121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defTabSz="914400">
              <a:lnSpc>
                <a:spcPct val="100000"/>
              </a:lnSpc>
            </a:pPr>
            <a:r>
              <a:rPr lang="zh-CN" altLang="en-US" b="0" kern="0" dirty="0">
                <a:solidFill>
                  <a:srgbClr val="DF0024"/>
                </a:solidFill>
                <a:uFillTx/>
                <a:latin typeface="文鼎中楷体" charset="0"/>
                <a:ea typeface="文鼎中楷体" panose="03000600000000000000" charset="-122"/>
              </a:rPr>
              <a:t>成长模块在底部哦</a:t>
            </a:r>
            <a:endParaRPr lang="zh-CN" altLang="en-US" b="0" kern="0" dirty="0">
              <a:solidFill>
                <a:srgbClr val="DF0024"/>
              </a:solidFill>
              <a:uFillTx/>
              <a:latin typeface="文鼎中楷体" charset="0"/>
              <a:ea typeface="文鼎中楷体" panose="03000600000000000000" charset="-122"/>
            </a:endParaRPr>
          </a:p>
        </p:txBody>
      </p:sp>
      <p:sp>
        <p:nvSpPr>
          <p:cNvPr id="11" name="文本框 5"/>
          <p:cNvSpPr txBox="1"/>
          <p:nvPr/>
        </p:nvSpPr>
        <p:spPr>
          <a:xfrm>
            <a:off x="2793365" y="1557655"/>
            <a:ext cx="591185" cy="206121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defTabSz="914400">
              <a:lnSpc>
                <a:spcPct val="100000"/>
              </a:lnSpc>
            </a:pPr>
            <a:r>
              <a:rPr lang="zh-CN" altLang="en-US" b="0" kern="0" dirty="0">
                <a:solidFill>
                  <a:srgbClr val="DF0024"/>
                </a:solidFill>
                <a:uFillTx/>
                <a:latin typeface="文鼎中楷体" charset="0"/>
                <a:ea typeface="文鼎中楷体" panose="03000600000000000000" charset="-122"/>
              </a:rPr>
              <a:t>点击实习任务，可查看计划具体要求</a:t>
            </a:r>
            <a:endParaRPr lang="en-US" altLang="zh-CN" b="0" kern="0" dirty="0">
              <a:solidFill>
                <a:srgbClr val="DF0024"/>
              </a:solidFill>
              <a:uFillTx/>
              <a:latin typeface="文鼎中楷体" charset="0"/>
              <a:ea typeface="文鼎中楷体" panose="03000600000000000000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696585" y="1075690"/>
            <a:ext cx="666115" cy="304609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defTabSz="914400">
              <a:lnSpc>
                <a:spcPct val="100000"/>
              </a:lnSpc>
            </a:pPr>
            <a:r>
              <a:rPr lang="zh-CN" altLang="en-US" b="0" kern="0" dirty="0">
                <a:solidFill>
                  <a:srgbClr val="DF0024"/>
                </a:solidFill>
                <a:uFillTx/>
                <a:latin typeface="文鼎中楷体" charset="0"/>
                <a:ea typeface="文鼎中楷体" panose="03000600000000000000" charset="-122"/>
              </a:rPr>
              <a:t>查看详情，可查看实习要求和项目信息，包括指导老师信息</a:t>
            </a:r>
            <a:endParaRPr lang="zh-CN" altLang="en-US" b="0" kern="0" dirty="0">
              <a:solidFill>
                <a:srgbClr val="DF0024"/>
              </a:solidFill>
              <a:uFillTx/>
              <a:latin typeface="文鼎中楷体" charset="0"/>
              <a:ea typeface="文鼎中楷体" panose="03000600000000000000" charset="-122"/>
            </a:endParaRPr>
          </a:p>
        </p:txBody>
      </p:sp>
      <p:cxnSp>
        <p:nvCxnSpPr>
          <p:cNvPr id="8" name="直接箭头连接符 7"/>
          <p:cNvCxnSpPr/>
          <p:nvPr/>
        </p:nvCxnSpPr>
        <p:spPr>
          <a:xfrm flipV="1">
            <a:off x="3356610" y="2211705"/>
            <a:ext cx="405130" cy="90170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  <a:effectLst>
            <a:glow rad="76200">
              <a:schemeClr val="accent3">
                <a:satMod val="175000"/>
                <a:alpha val="91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箭头连接符 15"/>
          <p:cNvCxnSpPr/>
          <p:nvPr/>
        </p:nvCxnSpPr>
        <p:spPr>
          <a:xfrm flipH="1">
            <a:off x="4076700" y="1626870"/>
            <a:ext cx="1619885" cy="494665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  <a:effectLst>
            <a:glow rad="76200">
              <a:schemeClr val="accent3">
                <a:satMod val="175000"/>
                <a:alpha val="91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7405" y="1075690"/>
            <a:ext cx="1931670" cy="3902710"/>
          </a:xfrm>
          <a:prstGeom prst="rect">
            <a:avLst/>
          </a:prstGeom>
        </p:spPr>
      </p:pic>
      <p:cxnSp>
        <p:nvCxnSpPr>
          <p:cNvPr id="5" name="直接箭头连接符 4"/>
          <p:cNvCxnSpPr/>
          <p:nvPr/>
        </p:nvCxnSpPr>
        <p:spPr>
          <a:xfrm>
            <a:off x="683260" y="3940175"/>
            <a:ext cx="575945" cy="432435"/>
          </a:xfrm>
          <a:prstGeom prst="straightConnector1">
            <a:avLst/>
          </a:prstGeom>
          <a:ln w="38100" cmpd="sng">
            <a:solidFill>
              <a:srgbClr val="FF0000"/>
            </a:solidFill>
            <a:prstDash val="soli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箭头连接符 12"/>
          <p:cNvCxnSpPr/>
          <p:nvPr/>
        </p:nvCxnSpPr>
        <p:spPr>
          <a:xfrm flipH="1" flipV="1">
            <a:off x="2555240" y="3148330"/>
            <a:ext cx="360045" cy="360045"/>
          </a:xfrm>
          <a:prstGeom prst="straightConnector1">
            <a:avLst/>
          </a:prstGeom>
          <a:ln w="28575" cmpd="sng">
            <a:solidFill>
              <a:srgbClr val="FF0000"/>
            </a:solidFill>
            <a:prstDash val="soli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本框 6"/>
          <p:cNvSpPr txBox="1"/>
          <p:nvPr/>
        </p:nvSpPr>
        <p:spPr>
          <a:xfrm>
            <a:off x="1764030" y="3723640"/>
            <a:ext cx="274447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200">
                <a:solidFill>
                  <a:srgbClr val="FF0000"/>
                </a:solidFill>
              </a:rPr>
              <a:t>如果实习任务中没有出现相关模块，表示本实习项目中不要求，例如没出现签到，表示实习负责老师设置不需要签到。</a:t>
            </a:r>
            <a:endParaRPr lang="zh-CN" altLang="en-US" sz="1200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p>
            <a:r>
              <a:rPr lang="en-US" altLang="zh-CN"/>
              <a:t>2.4 </a:t>
            </a:r>
            <a:r>
              <a:rPr lang="zh-CN" altLang="en-US"/>
              <a:t>学生移动端操作</a:t>
            </a:r>
            <a:r>
              <a:rPr lang="en-US" altLang="zh-CN"/>
              <a:t>-</a:t>
            </a:r>
            <a:r>
              <a:rPr lang="zh-CN" altLang="en-US"/>
              <a:t>签到</a:t>
            </a:r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23440" y="915670"/>
            <a:ext cx="1677035" cy="367855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67827" y="930599"/>
            <a:ext cx="1684097" cy="3647318"/>
          </a:xfrm>
          <a:prstGeom prst="rect">
            <a:avLst/>
          </a:prstGeom>
        </p:spPr>
      </p:pic>
      <p:sp>
        <p:nvSpPr>
          <p:cNvPr id="28" name="文本框 17"/>
          <p:cNvSpPr txBox="1"/>
          <p:nvPr/>
        </p:nvSpPr>
        <p:spPr>
          <a:xfrm>
            <a:off x="3304106" y="3723813"/>
            <a:ext cx="1331836" cy="377989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30000"/>
              </a:lnSpc>
            </a:pPr>
            <a:r>
              <a:rPr lang="zh-CN" altLang="en-US" b="0" dirty="0" smtClean="0">
                <a:solidFill>
                  <a:srgbClr val="FF0000"/>
                </a:solidFill>
                <a:latin typeface="文鼎中楷体" panose="03000600000000000000" charset="-122"/>
                <a:ea typeface="文鼎中楷体" panose="03000600000000000000" charset="-122"/>
              </a:rPr>
              <a:t>点击签到</a:t>
            </a:r>
            <a:endParaRPr lang="zh-CN" altLang="en-US" b="0" dirty="0" smtClean="0">
              <a:solidFill>
                <a:srgbClr val="FF0000"/>
              </a:solidFill>
              <a:latin typeface="文鼎中楷体" panose="03000600000000000000" charset="-122"/>
              <a:ea typeface="文鼎中楷体" panose="03000600000000000000" charset="-122"/>
            </a:endParaRPr>
          </a:p>
        </p:txBody>
      </p:sp>
      <p:cxnSp>
        <p:nvCxnSpPr>
          <p:cNvPr id="29" name="直接箭头连接符 4"/>
          <p:cNvCxnSpPr/>
          <p:nvPr/>
        </p:nvCxnSpPr>
        <p:spPr>
          <a:xfrm flipH="1" flipV="1">
            <a:off x="3206750" y="1491615"/>
            <a:ext cx="540385" cy="179705"/>
          </a:xfrm>
          <a:prstGeom prst="straightConnector1">
            <a:avLst/>
          </a:prstGeom>
          <a:ln w="50800">
            <a:solidFill>
              <a:srgbClr val="FF0000"/>
            </a:solidFill>
            <a:tailEnd type="triangle"/>
          </a:ln>
          <a:effectLst>
            <a:glow rad="76200">
              <a:schemeClr val="accent3">
                <a:satMod val="175000"/>
                <a:alpha val="91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框架 12"/>
          <p:cNvSpPr/>
          <p:nvPr/>
        </p:nvSpPr>
        <p:spPr>
          <a:xfrm>
            <a:off x="2128232" y="2969098"/>
            <a:ext cx="1722235" cy="495033"/>
          </a:xfrm>
          <a:prstGeom prst="frame">
            <a:avLst>
              <a:gd name="adj1" fmla="val 6616"/>
            </a:avLst>
          </a:prstGeom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kumimoji="1" lang="zh-CN" altLang="en-US">
              <a:ln>
                <a:solidFill>
                  <a:srgbClr val="FF0000"/>
                </a:solidFill>
              </a:ln>
              <a:solidFill>
                <a:srgbClr val="FF0000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800627" y="1563489"/>
            <a:ext cx="1455075" cy="1322070"/>
          </a:xfrm>
          <a:prstGeom prst="rect">
            <a:avLst/>
          </a:prstGeom>
        </p:spPr>
        <p:txBody>
          <a:bodyPr wrap="square">
            <a:spAutoFit/>
          </a:bodyPr>
          <a:p>
            <a:r>
              <a:rPr lang="zh-CN" altLang="en-US" b="0" dirty="0">
                <a:solidFill>
                  <a:srgbClr val="FF0000"/>
                </a:solidFill>
                <a:latin typeface="文鼎中楷体" panose="03000600000000000000" charset="-122"/>
                <a:ea typeface="文鼎中楷体" panose="03000600000000000000" charset="-122"/>
              </a:rPr>
              <a:t>如同时参与多个实习计划</a:t>
            </a:r>
            <a:r>
              <a:rPr lang="en-US" altLang="zh-CN" b="0" dirty="0">
                <a:solidFill>
                  <a:srgbClr val="FF0000"/>
                </a:solidFill>
                <a:latin typeface="文鼎中楷体" panose="03000600000000000000" charset="-122"/>
                <a:ea typeface="文鼎中楷体" panose="03000600000000000000" charset="-122"/>
              </a:rPr>
              <a:t>/</a:t>
            </a:r>
            <a:r>
              <a:rPr lang="zh-CN" altLang="en-US" b="0" dirty="0">
                <a:solidFill>
                  <a:srgbClr val="FF0000"/>
                </a:solidFill>
                <a:latin typeface="文鼎中楷体" panose="03000600000000000000" charset="-122"/>
                <a:ea typeface="文鼎中楷体" panose="03000600000000000000" charset="-122"/>
              </a:rPr>
              <a:t>项目需要签到，可以点此切换，如右图</a:t>
            </a:r>
            <a:endParaRPr lang="zh-CN" altLang="en-US" b="0" dirty="0" smtClean="0">
              <a:solidFill>
                <a:srgbClr val="FF0000"/>
              </a:solidFill>
              <a:latin typeface="文鼎中楷体" panose="03000600000000000000" charset="-122"/>
              <a:ea typeface="文鼎中楷体" panose="03000600000000000000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79705" y="339725"/>
            <a:ext cx="8388985" cy="506730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marR="0" algn="l" defTabSz="914400">
              <a:lnSpc>
                <a:spcPct val="150000"/>
              </a:lnSpc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800" kern="1200" cap="none" spc="0" normalizeH="0" baseline="0" noProof="1" smtClean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路径：</a:t>
            </a:r>
            <a:r>
              <a:rPr kumimoji="0" lang="zh-CN" altLang="en-US" sz="1600" b="0" kern="1200" cap="none" spc="0" normalizeH="0" baseline="0" noProof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签到，</a:t>
            </a:r>
            <a:r>
              <a:rPr lang="zh-CN" altLang="en-US" b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实习</a:t>
            </a:r>
            <a:r>
              <a:rPr lang="zh-CN" altLang="en-US" b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成长</a:t>
            </a:r>
            <a:r>
              <a:rPr lang="en-US" altLang="zh-CN" b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→ </a:t>
            </a:r>
            <a:r>
              <a:rPr lang="zh-CN" altLang="en-US" b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签到</a:t>
            </a:r>
            <a:r>
              <a:rPr lang="zh-CN" altLang="en-US" b="0" noProof="1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                  </a:t>
            </a:r>
            <a:endParaRPr kumimoji="0" lang="zh-CN" altLang="en-US" b="0" kern="1200" cap="none" spc="0" normalizeH="0" baseline="0" noProof="1">
              <a:solidFill>
                <a:srgbClr val="DF0024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Calibri" panose="020F0502020204030204" pitchFamily="34" charset="0"/>
            </a:endParaRPr>
          </a:p>
        </p:txBody>
      </p:sp>
      <p:cxnSp>
        <p:nvCxnSpPr>
          <p:cNvPr id="17" name="直接箭头连接符 16"/>
          <p:cNvCxnSpPr/>
          <p:nvPr/>
        </p:nvCxnSpPr>
        <p:spPr>
          <a:xfrm flipH="1" flipV="1">
            <a:off x="3419475" y="3329305"/>
            <a:ext cx="269875" cy="360045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  <a:effectLst>
            <a:glow rad="76200">
              <a:schemeClr val="accent3">
                <a:satMod val="175000"/>
                <a:alpha val="91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/>
          <p:cNvSpPr txBox="1"/>
          <p:nvPr/>
        </p:nvSpPr>
        <p:spPr>
          <a:xfrm>
            <a:off x="7744460" y="1203325"/>
            <a:ext cx="1399540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1200">
                <a:solidFill>
                  <a:srgbClr val="FF0000"/>
                </a:solidFill>
                <a:ea typeface="宋体" panose="02010600030101010101" pitchFamily="2" charset="-122"/>
              </a:rPr>
              <a:t>1</a:t>
            </a:r>
            <a:r>
              <a:rPr lang="zh-CN" altLang="en-US" sz="1200">
                <a:solidFill>
                  <a:srgbClr val="FF0000"/>
                </a:solidFill>
                <a:ea typeface="宋体" panose="02010600030101010101" pitchFamily="2" charset="-122"/>
              </a:rPr>
              <a:t>、小程序如果学校设置上传健康信息，签到需要每日上传健康信息后才能签到</a:t>
            </a:r>
            <a:endParaRPr lang="zh-CN" altLang="en-US" sz="1200">
              <a:solidFill>
                <a:srgbClr val="FF0000"/>
              </a:solidFill>
              <a:ea typeface="宋体" panose="02010600030101010101" pitchFamily="2" charset="-122"/>
            </a:endParaRPr>
          </a:p>
          <a:p>
            <a:r>
              <a:rPr lang="en-US" altLang="zh-CN" sz="1200">
                <a:solidFill>
                  <a:srgbClr val="FF0000"/>
                </a:solidFill>
                <a:ea typeface="宋体" panose="02010600030101010101" pitchFamily="2" charset="-122"/>
              </a:rPr>
              <a:t>2</a:t>
            </a:r>
            <a:r>
              <a:rPr lang="zh-CN" altLang="en-US" sz="1200">
                <a:solidFill>
                  <a:srgbClr val="FF0000"/>
                </a:solidFill>
                <a:ea typeface="宋体" panose="02010600030101010101" pitchFamily="2" charset="-122"/>
              </a:rPr>
              <a:t>、自动签到目前暂停使用</a:t>
            </a:r>
            <a:endParaRPr lang="zh-CN" altLang="en-US" sz="12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5260" y="1041400"/>
            <a:ext cx="1896745" cy="355282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51830" y="1041400"/>
            <a:ext cx="2080895" cy="378206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p>
            <a:r>
              <a:rPr lang="en-US" altLang="zh-CN"/>
              <a:t>2.5 </a:t>
            </a:r>
            <a:r>
              <a:rPr lang="zh-CN" altLang="en-US"/>
              <a:t>学生移动端操作</a:t>
            </a:r>
            <a:r>
              <a:rPr lang="en-US" altLang="zh-CN"/>
              <a:t>-</a:t>
            </a:r>
            <a:r>
              <a:rPr lang="zh-CN" altLang="en-US"/>
              <a:t>提交周日志</a:t>
            </a:r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71775" y="1118235"/>
            <a:ext cx="1663700" cy="364426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5845" y="1028065"/>
            <a:ext cx="1724025" cy="373443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71030" y="1028065"/>
            <a:ext cx="1724025" cy="3733800"/>
          </a:xfrm>
          <a:prstGeom prst="rect">
            <a:avLst/>
          </a:prstGeom>
        </p:spPr>
      </p:pic>
      <p:sp>
        <p:nvSpPr>
          <p:cNvPr id="33" name="文本框 5"/>
          <p:cNvSpPr txBox="1"/>
          <p:nvPr/>
        </p:nvSpPr>
        <p:spPr>
          <a:xfrm>
            <a:off x="2340080" y="3386762"/>
            <a:ext cx="2014538" cy="4095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defTabSz="914400">
              <a:lnSpc>
                <a:spcPct val="130000"/>
              </a:lnSpc>
            </a:pPr>
            <a:r>
              <a:rPr lang="zh-CN" altLang="en-US" b="0" dirty="0">
                <a:solidFill>
                  <a:srgbClr val="DF0024"/>
                </a:solidFill>
                <a:latin typeface="文鼎中楷体" panose="03000600000000000000" charset="-122"/>
                <a:ea typeface="文鼎中楷体" panose="03000600000000000000" charset="-122"/>
              </a:rPr>
              <a:t>草稿箱在这里哟</a:t>
            </a:r>
            <a:r>
              <a:rPr lang="en-US" altLang="zh-CN" b="0" dirty="0">
                <a:solidFill>
                  <a:srgbClr val="DF0024"/>
                </a:solidFill>
                <a:latin typeface="文鼎中楷体" panose="03000600000000000000" charset="-122"/>
                <a:ea typeface="文鼎中楷体" panose="03000600000000000000" charset="-122"/>
              </a:rPr>
              <a:t>~~</a:t>
            </a:r>
            <a:endParaRPr lang="en-US" altLang="zh-CN" b="0" dirty="0">
              <a:solidFill>
                <a:srgbClr val="DF0024"/>
              </a:solidFill>
              <a:latin typeface="文鼎中楷体" panose="03000600000000000000" charset="-122"/>
              <a:ea typeface="文鼎中楷体" panose="03000600000000000000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7380122" y="3508579"/>
            <a:ext cx="1663633" cy="732508"/>
          </a:xfrm>
          <a:prstGeom prst="rect">
            <a:avLst/>
          </a:prstGeom>
        </p:spPr>
        <p:txBody>
          <a:bodyPr wrap="square">
            <a:spAutoFit/>
          </a:bodyPr>
          <a:p>
            <a:pPr>
              <a:lnSpc>
                <a:spcPct val="130000"/>
              </a:lnSpc>
            </a:pPr>
            <a:r>
              <a:rPr lang="zh-CN" altLang="en-US" b="0">
                <a:solidFill>
                  <a:srgbClr val="DF0024"/>
                </a:solidFill>
                <a:latin typeface="文鼎中楷体" panose="03000600000000000000" charset="-122"/>
                <a:ea typeface="文鼎中楷体" panose="03000600000000000000" charset="-122"/>
              </a:rPr>
              <a:t>关联日期必须在实习时间范围内</a:t>
            </a:r>
            <a:endParaRPr lang="zh-CN" altLang="en-US" b="0" dirty="0">
              <a:solidFill>
                <a:srgbClr val="DF0024"/>
              </a:solidFill>
              <a:latin typeface="文鼎中楷体" panose="03000600000000000000" charset="-122"/>
              <a:ea typeface="文鼎中楷体" panose="03000600000000000000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79705" y="411480"/>
            <a:ext cx="8388985" cy="506730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marR="0" algn="l" defTabSz="914400">
              <a:lnSpc>
                <a:spcPct val="150000"/>
              </a:lnSpc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800" kern="1200" cap="none" spc="0" normalizeH="0" baseline="0" noProof="1" smtClean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路径：</a:t>
            </a:r>
            <a:r>
              <a:rPr kumimoji="0" lang="zh-CN" altLang="en-US" sz="1600" b="0" kern="1200" cap="none" spc="0" normalizeH="0" baseline="0" noProof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提交周日志，</a:t>
            </a:r>
            <a:r>
              <a:rPr lang="zh-CN" altLang="en-US" b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实习</a:t>
            </a:r>
            <a:r>
              <a:rPr lang="zh-CN" altLang="en-US" b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成长</a:t>
            </a:r>
            <a:r>
              <a:rPr lang="en-US" altLang="zh-CN" b="0" noProof="1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→</a:t>
            </a:r>
            <a:r>
              <a:rPr lang="en-US" altLang="zh-CN" b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zh-CN" altLang="en-US" b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周日志</a:t>
            </a:r>
            <a:r>
              <a:rPr lang="en-US" altLang="zh-CN" b="0" noProof="1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→</a:t>
            </a:r>
            <a:r>
              <a:rPr lang="zh-CN" b="0" noProof="1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点击</a:t>
            </a:r>
            <a:r>
              <a:rPr lang="en-US" altLang="zh-CN" b="0" noProof="1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“+”</a:t>
            </a:r>
            <a:r>
              <a:rPr lang="zh-CN" altLang="en-US" b="0" noProof="1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号，写周日志</a:t>
            </a:r>
            <a:endParaRPr kumimoji="0" lang="zh-CN" altLang="en-US" b="0" kern="1200" cap="none" spc="0" normalizeH="0" baseline="0" noProof="1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Calibri" panose="020F0502020204030204" pitchFamily="34" charset="0"/>
            </a:endParaRPr>
          </a:p>
        </p:txBody>
      </p:sp>
      <p:cxnSp>
        <p:nvCxnSpPr>
          <p:cNvPr id="5" name="直接箭头连接符 4"/>
          <p:cNvCxnSpPr/>
          <p:nvPr/>
        </p:nvCxnSpPr>
        <p:spPr>
          <a:xfrm>
            <a:off x="3780155" y="3796030"/>
            <a:ext cx="296545" cy="292100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  <a:effectLst>
            <a:glow rad="76200">
              <a:schemeClr val="accent3">
                <a:satMod val="175000"/>
                <a:alpha val="91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箭头连接符 7"/>
          <p:cNvCxnSpPr/>
          <p:nvPr/>
        </p:nvCxnSpPr>
        <p:spPr>
          <a:xfrm flipV="1">
            <a:off x="8100060" y="3148330"/>
            <a:ext cx="215900" cy="287655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  <a:effectLst>
            <a:glow rad="76200">
              <a:schemeClr val="accent3">
                <a:satMod val="175000"/>
                <a:alpha val="91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文本框 12"/>
          <p:cNvSpPr txBox="1"/>
          <p:nvPr/>
        </p:nvSpPr>
        <p:spPr>
          <a:xfrm>
            <a:off x="4716145" y="2935605"/>
            <a:ext cx="2643505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FF0000"/>
                </a:solidFill>
              </a:rPr>
              <a:t>移动端提交周日志可以在左下角直接插入图片，但不支持上传附件，如上传附件需要到网页端提交</a:t>
            </a:r>
            <a:endParaRPr lang="zh-CN" altLang="en-US">
              <a:solidFill>
                <a:srgbClr val="FF0000"/>
              </a:solidFill>
            </a:endParaRPr>
          </a:p>
        </p:txBody>
      </p:sp>
      <p:cxnSp>
        <p:nvCxnSpPr>
          <p:cNvPr id="14" name="直接箭头连接符 13"/>
          <p:cNvCxnSpPr/>
          <p:nvPr/>
        </p:nvCxnSpPr>
        <p:spPr>
          <a:xfrm>
            <a:off x="6876415" y="4011930"/>
            <a:ext cx="215900" cy="503555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  <a:effectLst>
            <a:glow rad="76200">
              <a:schemeClr val="accent3">
                <a:satMod val="175000"/>
                <a:alpha val="91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9545" y="987425"/>
            <a:ext cx="2129790" cy="3775075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1331595" y="1941195"/>
            <a:ext cx="1776730" cy="61912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sym typeface="+mn-ea"/>
              </a:rPr>
              <a:t>点击周日志或实习任务去提交</a:t>
            </a:r>
            <a:endParaRPr lang="zh-CN" altLang="en-US"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  <a:p>
            <a:endParaRPr lang="zh-CN" altLang="en-US"/>
          </a:p>
        </p:txBody>
      </p:sp>
      <p:cxnSp>
        <p:nvCxnSpPr>
          <p:cNvPr id="18" name="直接箭头连接符 17"/>
          <p:cNvCxnSpPr>
            <a:stCxn id="12" idx="1"/>
          </p:cNvCxnSpPr>
          <p:nvPr/>
        </p:nvCxnSpPr>
        <p:spPr>
          <a:xfrm flipH="1" flipV="1">
            <a:off x="1043305" y="1923415"/>
            <a:ext cx="288290" cy="327660"/>
          </a:xfrm>
          <a:prstGeom prst="straightConnector1">
            <a:avLst/>
          </a:prstGeom>
          <a:ln w="28575" cmpd="sng">
            <a:solidFill>
              <a:srgbClr val="C51A24"/>
            </a:solidFill>
            <a:prstDash val="soli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箭头连接符 18"/>
          <p:cNvCxnSpPr/>
          <p:nvPr/>
        </p:nvCxnSpPr>
        <p:spPr>
          <a:xfrm>
            <a:off x="1547495" y="2503805"/>
            <a:ext cx="144145" cy="356235"/>
          </a:xfrm>
          <a:prstGeom prst="straightConnector1">
            <a:avLst/>
          </a:prstGeom>
          <a:ln w="28575" cmpd="sng">
            <a:solidFill>
              <a:srgbClr val="C51A24"/>
            </a:solidFill>
            <a:prstDash val="soli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p>
            <a:r>
              <a:rPr lang="en-US" altLang="zh-CN"/>
              <a:t>2.6 </a:t>
            </a:r>
            <a:r>
              <a:rPr lang="zh-CN" altLang="en-US"/>
              <a:t>学生移动端操作</a:t>
            </a:r>
            <a:r>
              <a:rPr lang="en-US" altLang="zh-CN"/>
              <a:t>-</a:t>
            </a:r>
            <a:r>
              <a:rPr lang="zh-CN"/>
              <a:t>实习报告</a:t>
            </a:r>
            <a:endParaRPr lang="zh-CN"/>
          </a:p>
        </p:txBody>
      </p:sp>
      <p:sp>
        <p:nvSpPr>
          <p:cNvPr id="4" name="文本框 3"/>
          <p:cNvSpPr txBox="1"/>
          <p:nvPr/>
        </p:nvSpPr>
        <p:spPr>
          <a:xfrm>
            <a:off x="149225" y="424180"/>
            <a:ext cx="8388985" cy="506730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marR="0" algn="l" defTabSz="914400">
              <a:lnSpc>
                <a:spcPct val="150000"/>
              </a:lnSpc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800" kern="1200" cap="none" spc="0" normalizeH="0" baseline="0" noProof="1" smtClean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路径：</a:t>
            </a:r>
            <a:r>
              <a:rPr kumimoji="0" lang="zh-CN" altLang="en-US" sz="1600" b="0" kern="1200" cap="none" spc="0" normalizeH="0" baseline="0" noProof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实习报告</a:t>
            </a:r>
            <a:r>
              <a:rPr kumimoji="0" lang="zh-CN" altLang="en-US" sz="1600" b="0" kern="1200" cap="none" spc="0" normalizeH="0" baseline="0" noProof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，</a:t>
            </a:r>
            <a:r>
              <a:rPr kumimoji="0" lang="zh-CN" altLang="en-US" sz="1600" b="0" kern="1200" cap="none" spc="0" normalizeH="0" baseline="0" noProof="1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实习</a:t>
            </a:r>
            <a:r>
              <a:rPr lang="zh-CN" altLang="en-US" b="0" noProof="1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成长→</a:t>
            </a:r>
            <a:r>
              <a:rPr lang="zh-CN" altLang="en-US" b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实习任务</a:t>
            </a:r>
            <a:r>
              <a:rPr lang="en-US" altLang="zh-CN" b="0" noProof="1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→</a:t>
            </a:r>
            <a:r>
              <a:rPr lang="zh-CN" altLang="en-US" b="0" noProof="1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提交实习报告（去提交）</a:t>
            </a:r>
            <a:endParaRPr kumimoji="0" lang="zh-CN" altLang="en-US" b="0" kern="1200" cap="none" spc="0" normalizeH="0" baseline="0" noProof="1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Calibri" panose="020F0502020204030204" pitchFamily="34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539750" y="930910"/>
            <a:ext cx="2010410" cy="382143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2771775" y="930910"/>
            <a:ext cx="1864360" cy="373634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4787900" y="930910"/>
            <a:ext cx="1826895" cy="380238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6743065" y="915670"/>
            <a:ext cx="1795145" cy="383730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p>
            <a:r>
              <a:rPr lang="en-US" altLang="zh-CN"/>
              <a:t>2.7 </a:t>
            </a:r>
            <a:r>
              <a:rPr lang="zh-CN" altLang="en-US"/>
              <a:t>学生移动端操作</a:t>
            </a:r>
            <a:r>
              <a:rPr lang="en-US" altLang="zh-CN"/>
              <a:t>-</a:t>
            </a:r>
            <a:r>
              <a:rPr lang="zh-CN" altLang="en-US"/>
              <a:t>实习评价</a:t>
            </a:r>
            <a:r>
              <a:rPr lang="en-US" altLang="zh-CN"/>
              <a:t>-</a:t>
            </a:r>
            <a:r>
              <a:rPr lang="zh-CN" altLang="en-US"/>
              <a:t>企业评价</a:t>
            </a:r>
            <a:endParaRPr lang="zh-CN" altLang="en-US"/>
          </a:p>
        </p:txBody>
      </p:sp>
      <p:sp>
        <p:nvSpPr>
          <p:cNvPr id="28685" name="文本框 10"/>
          <p:cNvSpPr txBox="1"/>
          <p:nvPr/>
        </p:nvSpPr>
        <p:spPr>
          <a:xfrm>
            <a:off x="5636260" y="1084580"/>
            <a:ext cx="563880" cy="39306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30000"/>
              </a:lnSpc>
            </a:pPr>
            <a:r>
              <a:rPr lang="zh-CN" altLang="en-US" sz="1600" b="0" kern="0" dirty="0">
                <a:solidFill>
                  <a:srgbClr val="DF0024"/>
                </a:solidFill>
                <a:uFillTx/>
                <a:latin typeface="文鼎中楷体" charset="0"/>
                <a:ea typeface="文鼎中楷体" panose="03000600000000000000" charset="-122"/>
              </a:rPr>
              <a:t>企</a:t>
            </a:r>
            <a:endParaRPr lang="zh-CN" altLang="en-US" sz="1600" b="0" kern="0" dirty="0">
              <a:solidFill>
                <a:srgbClr val="DF0024"/>
              </a:solidFill>
              <a:uFillTx/>
              <a:latin typeface="文鼎中楷体" charset="0"/>
              <a:ea typeface="文鼎中楷体" panose="03000600000000000000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600" b="0" kern="0" dirty="0">
                <a:solidFill>
                  <a:srgbClr val="DF0024"/>
                </a:solidFill>
                <a:uFillTx/>
                <a:latin typeface="文鼎中楷体" charset="0"/>
                <a:ea typeface="文鼎中楷体" panose="03000600000000000000" charset="-122"/>
              </a:rPr>
              <a:t>业</a:t>
            </a:r>
            <a:endParaRPr lang="zh-CN" altLang="en-US" sz="1600" b="0" kern="0" dirty="0">
              <a:solidFill>
                <a:srgbClr val="DF0024"/>
              </a:solidFill>
              <a:uFillTx/>
              <a:latin typeface="文鼎中楷体" charset="0"/>
              <a:ea typeface="文鼎中楷体" panose="03000600000000000000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600" b="0" kern="0" dirty="0">
                <a:solidFill>
                  <a:srgbClr val="DF0024"/>
                </a:solidFill>
                <a:uFillTx/>
                <a:latin typeface="文鼎中楷体" charset="0"/>
                <a:ea typeface="文鼎中楷体" panose="03000600000000000000" charset="-122"/>
              </a:rPr>
              <a:t>导</a:t>
            </a:r>
            <a:endParaRPr lang="zh-CN" altLang="en-US" sz="1600" b="0" kern="0" dirty="0">
              <a:solidFill>
                <a:srgbClr val="DF0024"/>
              </a:solidFill>
              <a:uFillTx/>
              <a:latin typeface="文鼎中楷体" charset="0"/>
              <a:ea typeface="文鼎中楷体" panose="03000600000000000000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600" b="0" kern="0" dirty="0">
                <a:solidFill>
                  <a:srgbClr val="DF0024"/>
                </a:solidFill>
                <a:uFillTx/>
                <a:latin typeface="文鼎中楷体" charset="0"/>
                <a:ea typeface="文鼎中楷体" panose="03000600000000000000" charset="-122"/>
              </a:rPr>
              <a:t>师</a:t>
            </a:r>
            <a:endParaRPr lang="zh-CN" altLang="en-US" sz="1600" b="0" kern="0" dirty="0">
              <a:solidFill>
                <a:srgbClr val="DF0024"/>
              </a:solidFill>
              <a:uFillTx/>
              <a:latin typeface="文鼎中楷体" charset="0"/>
              <a:ea typeface="文鼎中楷体" panose="03000600000000000000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600" b="0" kern="0" dirty="0">
                <a:solidFill>
                  <a:srgbClr val="DF0024"/>
                </a:solidFill>
                <a:uFillTx/>
                <a:latin typeface="文鼎中楷体" charset="0"/>
                <a:ea typeface="文鼎中楷体" panose="03000600000000000000" charset="-122"/>
              </a:rPr>
              <a:t>验</a:t>
            </a:r>
            <a:endParaRPr lang="zh-CN" altLang="en-US" sz="1600" b="0" kern="0" dirty="0">
              <a:solidFill>
                <a:srgbClr val="DF0024"/>
              </a:solidFill>
              <a:uFillTx/>
              <a:latin typeface="文鼎中楷体" charset="0"/>
              <a:ea typeface="文鼎中楷体" panose="03000600000000000000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600" b="0" kern="0" dirty="0">
                <a:solidFill>
                  <a:srgbClr val="DF0024"/>
                </a:solidFill>
                <a:uFillTx/>
                <a:latin typeface="文鼎中楷体" charset="0"/>
                <a:ea typeface="文鼎中楷体" panose="03000600000000000000" charset="-122"/>
              </a:rPr>
              <a:t>证</a:t>
            </a:r>
            <a:endParaRPr lang="zh-CN" altLang="en-US" sz="1600" b="0" kern="0" dirty="0">
              <a:solidFill>
                <a:srgbClr val="DF0024"/>
              </a:solidFill>
              <a:uFillTx/>
              <a:latin typeface="文鼎中楷体" charset="0"/>
              <a:ea typeface="文鼎中楷体" panose="03000600000000000000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600" b="0" kern="0" dirty="0">
                <a:solidFill>
                  <a:srgbClr val="DF0024"/>
                </a:solidFill>
                <a:uFillTx/>
                <a:latin typeface="文鼎中楷体" charset="0"/>
                <a:ea typeface="文鼎中楷体" panose="03000600000000000000" charset="-122"/>
              </a:rPr>
              <a:t>码</a:t>
            </a:r>
            <a:endParaRPr lang="zh-CN" altLang="en-US" sz="1600" b="0" kern="0" dirty="0">
              <a:solidFill>
                <a:srgbClr val="DF0024"/>
              </a:solidFill>
              <a:uFillTx/>
              <a:latin typeface="文鼎中楷体" charset="0"/>
              <a:ea typeface="文鼎中楷体" panose="03000600000000000000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600" b="0" kern="0" dirty="0">
                <a:solidFill>
                  <a:srgbClr val="DF0024"/>
                </a:solidFill>
                <a:uFillTx/>
                <a:latin typeface="文鼎中楷体" charset="0"/>
                <a:ea typeface="文鼎中楷体" panose="03000600000000000000" charset="-122"/>
              </a:rPr>
              <a:t>通</a:t>
            </a:r>
            <a:endParaRPr lang="zh-CN" altLang="en-US" sz="1600" b="0" kern="0" dirty="0">
              <a:solidFill>
                <a:srgbClr val="DF0024"/>
              </a:solidFill>
              <a:uFillTx/>
              <a:latin typeface="文鼎中楷体" charset="0"/>
              <a:ea typeface="文鼎中楷体" panose="03000600000000000000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600" b="0" kern="0" dirty="0">
                <a:solidFill>
                  <a:srgbClr val="DF0024"/>
                </a:solidFill>
                <a:uFillTx/>
                <a:latin typeface="文鼎中楷体" charset="0"/>
                <a:ea typeface="文鼎中楷体" panose="03000600000000000000" charset="-122"/>
              </a:rPr>
              <a:t>过</a:t>
            </a:r>
            <a:endParaRPr lang="zh-CN" altLang="en-US" sz="1600" b="0" kern="0" dirty="0">
              <a:solidFill>
                <a:srgbClr val="DF0024"/>
              </a:solidFill>
              <a:uFillTx/>
              <a:latin typeface="文鼎中楷体" charset="0"/>
              <a:ea typeface="文鼎中楷体" panose="03000600000000000000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600" b="0" kern="0" noProof="1" dirty="0">
                <a:solidFill>
                  <a:srgbClr val="DF0024"/>
                </a:solidFill>
                <a:uFillTx/>
                <a:latin typeface="文鼎中楷体" charset="0"/>
                <a:ea typeface="文鼎中楷体" panose="03000600000000000000" charset="-122"/>
              </a:rPr>
              <a:t>评</a:t>
            </a:r>
            <a:endParaRPr lang="zh-CN" altLang="en-US" sz="1600" b="0" kern="0" noProof="1" dirty="0">
              <a:solidFill>
                <a:srgbClr val="DF0024"/>
              </a:solidFill>
              <a:uFillTx/>
              <a:latin typeface="文鼎中楷体" charset="0"/>
              <a:ea typeface="文鼎中楷体" panose="03000600000000000000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600" b="0" kern="0" noProof="1" dirty="0">
                <a:solidFill>
                  <a:srgbClr val="DF0024"/>
                </a:solidFill>
                <a:uFillTx/>
                <a:latin typeface="文鼎中楷体" charset="0"/>
                <a:ea typeface="文鼎中楷体" panose="03000600000000000000" charset="-122"/>
              </a:rPr>
              <a:t>价</a:t>
            </a:r>
            <a:endParaRPr lang="zh-CN" altLang="en-US" sz="1600" b="0" kern="0" noProof="1" dirty="0">
              <a:solidFill>
                <a:srgbClr val="DF0024"/>
              </a:solidFill>
              <a:uFillTx/>
              <a:latin typeface="文鼎中楷体" charset="0"/>
              <a:ea typeface="文鼎中楷体" panose="03000600000000000000" charset="-122"/>
            </a:endParaRPr>
          </a:p>
          <a:p>
            <a:pPr defTabSz="914400">
              <a:lnSpc>
                <a:spcPct val="130000"/>
              </a:lnSpc>
            </a:pPr>
            <a:endParaRPr lang="zh-CN" altLang="en-US" sz="1600" b="0" kern="0" dirty="0">
              <a:solidFill>
                <a:srgbClr val="DF0024"/>
              </a:solidFill>
              <a:uFillTx/>
              <a:latin typeface="文鼎中楷体" charset="0"/>
              <a:ea typeface="文鼎中楷体" panose="03000600000000000000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61305" y="930627"/>
            <a:ext cx="1710113" cy="3703662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09687" y="1010466"/>
            <a:ext cx="1709313" cy="3701928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49225" y="424180"/>
            <a:ext cx="8388985" cy="506730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marR="0" algn="l" defTabSz="914400">
              <a:lnSpc>
                <a:spcPct val="150000"/>
              </a:lnSpc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800" kern="1200" cap="none" spc="0" normalizeH="0" baseline="0" noProof="1" smtClean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路径：</a:t>
            </a:r>
            <a:r>
              <a:rPr kumimoji="0" lang="zh-CN" altLang="en-US" sz="1600" b="0" kern="1200" cap="none" spc="0" normalizeH="0" baseline="0" noProof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实习评价，</a:t>
            </a:r>
            <a:r>
              <a:rPr kumimoji="0" lang="zh-CN" altLang="en-US" sz="1600" b="0" kern="1200" cap="none" spc="0" normalizeH="0" baseline="0" noProof="1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实习</a:t>
            </a:r>
            <a:r>
              <a:rPr lang="zh-CN" altLang="en-US" b="0" noProof="1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成长→</a:t>
            </a:r>
            <a:r>
              <a:rPr lang="zh-CN" altLang="en-US" b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实习任务</a:t>
            </a:r>
            <a:r>
              <a:rPr lang="en-US" altLang="zh-CN" b="0" noProof="1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→</a:t>
            </a:r>
            <a:r>
              <a:rPr lang="zh-CN" altLang="en-US" b="0" noProof="1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邀请企业评价（没有此按钮，代表老师未要求）</a:t>
            </a:r>
            <a:endParaRPr kumimoji="0" lang="zh-CN" altLang="en-US" b="0" kern="1200" cap="none" spc="0" normalizeH="0" baseline="0" noProof="1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Calibri" panose="020F0502020204030204" pitchFamily="34" charset="0"/>
            </a:endParaRPr>
          </a:p>
        </p:txBody>
      </p:sp>
      <p:cxnSp>
        <p:nvCxnSpPr>
          <p:cNvPr id="5" name="直接箭头连接符 4"/>
          <p:cNvCxnSpPr/>
          <p:nvPr/>
        </p:nvCxnSpPr>
        <p:spPr>
          <a:xfrm flipV="1">
            <a:off x="6190615" y="3140710"/>
            <a:ext cx="405130" cy="405130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  <a:effectLst>
            <a:glow rad="76200">
              <a:schemeClr val="accent3">
                <a:satMod val="175000"/>
                <a:alpha val="91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图片 9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259080" y="951865"/>
            <a:ext cx="2354580" cy="392176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p>
            <a:r>
              <a:rPr lang="en-US" altLang="zh-CN"/>
              <a:t>2.8 </a:t>
            </a:r>
            <a:r>
              <a:rPr lang="zh-CN" altLang="en-US"/>
              <a:t>学生移动端操作</a:t>
            </a:r>
            <a:r>
              <a:rPr lang="en-US" altLang="zh-CN"/>
              <a:t>-</a:t>
            </a:r>
            <a:r>
              <a:rPr lang="zh-CN" altLang="en-US"/>
              <a:t>实习评价</a:t>
            </a:r>
            <a:r>
              <a:rPr lang="en-US" altLang="zh-CN"/>
              <a:t>-</a:t>
            </a:r>
            <a:r>
              <a:rPr lang="zh-CN" altLang="en-US"/>
              <a:t>对实习过程、老师的评价</a:t>
            </a:r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179705" y="411480"/>
            <a:ext cx="8388985" cy="506730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marR="0" algn="l" defTabSz="914400">
              <a:lnSpc>
                <a:spcPct val="150000"/>
              </a:lnSpc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800" kern="1200" cap="none" spc="0" normalizeH="0" baseline="0" noProof="1" smtClean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路径：</a:t>
            </a:r>
            <a:r>
              <a:rPr kumimoji="0" lang="zh-CN" altLang="en-US" sz="1600" b="0" kern="1200" cap="none" spc="0" normalizeH="0" baseline="0" noProof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实习评价</a:t>
            </a:r>
            <a:r>
              <a:rPr kumimoji="0" lang="zh-CN" altLang="en-US" sz="1600" b="0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，</a:t>
            </a:r>
            <a:r>
              <a:rPr lang="zh-CN" altLang="en-US" b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实习</a:t>
            </a:r>
            <a:r>
              <a:rPr lang="zh-CN" altLang="en-US" b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成长</a:t>
            </a:r>
            <a:r>
              <a:rPr lang="en-US" altLang="zh-CN" b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→</a:t>
            </a:r>
            <a:r>
              <a:rPr lang="zh-CN" altLang="en-US" b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实习任务</a:t>
            </a:r>
            <a:r>
              <a:rPr lang="en-US" altLang="zh-CN" b="0" noProof="1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→</a:t>
            </a:r>
            <a:r>
              <a:rPr lang="zh-CN" altLang="en-US" b="0" noProof="1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实习评价</a:t>
            </a:r>
            <a:endParaRPr kumimoji="0" lang="zh-CN" altLang="en-US" b="0" kern="1200" cap="none" spc="0" normalizeH="0" baseline="0" noProof="1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Calibri" panose="020F0502020204030204" pitchFamily="34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07455" y="1010285"/>
            <a:ext cx="1908175" cy="339598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2712" y="1010466"/>
            <a:ext cx="1709313" cy="3701928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467360" y="918210"/>
            <a:ext cx="2354580" cy="392176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Shape 22"/>
          <p:cNvSpPr>
            <a:spLocks noChangeArrowheads="1"/>
          </p:cNvSpPr>
          <p:nvPr/>
        </p:nvSpPr>
        <p:spPr bwMode="auto">
          <a:xfrm>
            <a:off x="-952" y="1447324"/>
            <a:ext cx="9144953" cy="1966913"/>
          </a:xfrm>
          <a:prstGeom prst="rect">
            <a:avLst/>
          </a:prstGeom>
          <a:solidFill>
            <a:srgbClr val="C51A24"/>
          </a:solidFill>
          <a:ln w="12700">
            <a:noFill/>
            <a:miter lim="400000"/>
          </a:ln>
        </p:spPr>
        <p:txBody>
          <a:bodyPr lIns="45718" rIns="45718" anchor="ctr"/>
          <a:p>
            <a:pPr hangingPunct="0"/>
            <a:endParaRPr lang="en-US" altLang="zh-CN" sz="1800" b="0" baseline="0">
              <a:solidFill>
                <a:srgbClr val="DF2024"/>
              </a:solidFill>
              <a:latin typeface="Calibri" panose="020F0502020204030204" pitchFamily="34" charset="0"/>
              <a:ea typeface="Calibri" panose="020F0502020204030204" pitchFamily="34" charset="0"/>
            </a:endParaRPr>
          </a:p>
        </p:txBody>
      </p:sp>
      <p:sp>
        <p:nvSpPr>
          <p:cNvPr id="2" name="Shape 22"/>
          <p:cNvSpPr>
            <a:spLocks noChangeArrowheads="1"/>
          </p:cNvSpPr>
          <p:nvPr/>
        </p:nvSpPr>
        <p:spPr bwMode="auto">
          <a:xfrm>
            <a:off x="897255" y="1504474"/>
            <a:ext cx="1534478" cy="2319338"/>
          </a:xfrm>
          <a:prstGeom prst="rect">
            <a:avLst/>
          </a:prstGeom>
          <a:solidFill>
            <a:schemeClr val="bg1"/>
          </a:solidFill>
          <a:ln w="12700">
            <a:noFill/>
            <a:miter lim="400000"/>
          </a:ln>
          <a:effectLst>
            <a:outerShdw blurRad="76200" dir="13500000" sy="23000" kx="1200000" algn="br" rotWithShape="0">
              <a:srgbClr val="B90003">
                <a:alpha val="20000"/>
              </a:srgbClr>
            </a:outerShdw>
          </a:effectLst>
        </p:spPr>
        <p:txBody>
          <a:bodyPr lIns="45718" rIns="45718" anchor="ctr"/>
          <a:p>
            <a:pPr hangingPunct="0"/>
            <a:endParaRPr lang="en-US" altLang="zh-CN" sz="1800" b="0" baseline="0">
              <a:solidFill>
                <a:srgbClr val="DF2024"/>
              </a:solidFill>
              <a:latin typeface="Calibri" panose="020F0502020204030204" pitchFamily="34" charset="0"/>
              <a:ea typeface="Calibri" panose="020F0502020204030204" pitchFamily="3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011555" y="1814195"/>
            <a:ext cx="1351915" cy="23069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7200" dirty="0" smtClean="0">
                <a:solidFill>
                  <a:srgbClr val="C00000"/>
                </a:solidFill>
                <a:effectLst/>
                <a:latin typeface="DIN Alternate" panose="020B0500000000000000" charset="0"/>
                <a:ea typeface="微软雅黑" panose="020B0503020204020204" pitchFamily="34" charset="-122"/>
                <a:cs typeface="DIN Alternate" panose="020B0500000000000000" charset="0"/>
                <a:sym typeface="+mn-ea"/>
              </a:rPr>
              <a:t> </a:t>
            </a:r>
            <a:r>
              <a:rPr lang="en-US" altLang="zh-CN" sz="7200" b="1" dirty="0" smtClean="0">
                <a:solidFill>
                  <a:srgbClr val="C00000"/>
                </a:solidFill>
                <a:effectLst/>
                <a:latin typeface="DIN Alternate" panose="020B0500000000000000" charset="0"/>
                <a:ea typeface="Microsoft YaHei Bold" panose="020B0502040204020203" charset="-122"/>
                <a:cs typeface="DIN Alternate" panose="020B0500000000000000" charset="0"/>
                <a:sym typeface="+mn-ea"/>
              </a:rPr>
              <a:t>03</a:t>
            </a:r>
            <a:endParaRPr lang="en-US" altLang="zh-CN" sz="7200" b="1" dirty="0" smtClean="0">
              <a:solidFill>
                <a:srgbClr val="C00000"/>
              </a:solidFill>
              <a:effectLst/>
              <a:latin typeface="DIN Alternate" panose="020B0500000000000000" charset="0"/>
              <a:ea typeface="Microsoft YaHei Bold" panose="020B0502040204020203" charset="-122"/>
              <a:cs typeface="DIN Alternate" panose="020B0500000000000000" charset="0"/>
              <a:sym typeface="+mn-ea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781776" y="2007394"/>
            <a:ext cx="4361498" cy="553085"/>
          </a:xfrm>
          <a:prstGeom prst="rect">
            <a:avLst/>
          </a:prstGeom>
          <a:ln w="12700">
            <a:miter lim="400000"/>
          </a:ln>
          <a:effectLst>
            <a:outerShdw blurRad="63500" rotWithShape="0">
              <a:srgbClr val="808080">
                <a:alpha val="31423"/>
              </a:srgbClr>
            </a:outerShdw>
          </a:effectLst>
        </p:spPr>
        <p:txBody>
          <a:bodyPr wrap="square" lIns="45718" rIns="45718" rtlCol="0">
            <a:spAutoFit/>
          </a:bodyPr>
          <a:p>
            <a:pPr lvl="0" algn="l" hangingPunct="0">
              <a:spcBef>
                <a:spcPts val="0"/>
              </a:spcBef>
              <a:spcAft>
                <a:spcPts val="0"/>
              </a:spcAft>
              <a:defRPr sz="4200" b="0" baseline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defRPr>
            </a:pPr>
            <a:r>
              <a:rPr lang="zh-CN" sz="3000">
                <a:sym typeface="+mn-ea"/>
              </a:rPr>
              <a:t>学生电脑网页操作</a:t>
            </a:r>
            <a:endParaRPr lang="zh-CN" sz="30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2781776" y="2596039"/>
            <a:ext cx="4486751" cy="229870"/>
          </a:xfrm>
          <a:prstGeom prst="rect">
            <a:avLst/>
          </a:prstGeom>
          <a:ln w="12700">
            <a:miter lim="400000"/>
          </a:ln>
          <a:effectLst>
            <a:outerShdw blurRad="63500" rotWithShape="0">
              <a:srgbClr val="808080">
                <a:alpha val="31423"/>
              </a:srgbClr>
            </a:outerShdw>
          </a:effectLst>
        </p:spPr>
        <p:txBody>
          <a:bodyPr wrap="square" lIns="45718" tIns="34290" rIns="45718" bIns="34290" anchor="t">
            <a:spAutoFit/>
          </a:bodyPr>
          <a:p>
            <a:pPr lvl="0" algn="l" hangingPunct="0">
              <a:spcBef>
                <a:spcPts val="0"/>
              </a:spcBef>
              <a:spcAft>
                <a:spcPts val="0"/>
              </a:spcAft>
              <a:defRPr sz="4200" b="0" baseline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defRPr>
            </a:pPr>
            <a:r>
              <a:rPr lang="zh-CN" sz="1050" kern="0" dirty="0">
                <a:sym typeface="+mn-ea"/>
              </a:rPr>
              <a:t>学生校友邦电脑网页的操作说明</a:t>
            </a:r>
            <a:endParaRPr lang="zh-CN" sz="1050" kern="0" dirty="0">
              <a:sym typeface="+mn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10920" y="2826385"/>
            <a:ext cx="1122045" cy="46037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p>
            <a:pPr algn="r"/>
            <a:r>
              <a:rPr lang="en-US" altLang="zh-CN" sz="2400" dirty="0">
                <a:solidFill>
                  <a:srgbClr val="C00000"/>
                </a:solidFill>
                <a:latin typeface="DIN Alternate" panose="020B0500000000000000" charset="0"/>
                <a:ea typeface="方正黑体简体" panose="02010601030101010101" pitchFamily="2" charset="-122"/>
                <a:cs typeface="DIN Alternate" panose="020B0500000000000000" charset="0"/>
                <a:sym typeface="Noto Serif CJK SC" panose="02020400000000000000" pitchFamily="18" charset="-122"/>
              </a:rPr>
              <a:t>PART</a:t>
            </a:r>
            <a:endParaRPr lang="en-US" altLang="zh-CN" sz="2400" dirty="0">
              <a:solidFill>
                <a:srgbClr val="C00000"/>
              </a:solidFill>
              <a:latin typeface="DIN Alternate" panose="020B0500000000000000" charset="0"/>
              <a:ea typeface="方正黑体简体" panose="02010601030101010101" pitchFamily="2" charset="-122"/>
              <a:cs typeface="DIN Alternate" panose="020B0500000000000000" charset="0"/>
              <a:sym typeface="Noto Serif CJK SC" panose="02020400000000000000" pitchFamily="18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131969" y="131921"/>
            <a:ext cx="782479" cy="275273"/>
            <a:chOff x="17075" y="277"/>
            <a:chExt cx="1643" cy="578"/>
          </a:xfrm>
        </p:grpSpPr>
        <p:grpSp>
          <p:nvGrpSpPr>
            <p:cNvPr id="12" name="组合 11"/>
            <p:cNvGrpSpPr/>
            <p:nvPr/>
          </p:nvGrpSpPr>
          <p:grpSpPr>
            <a:xfrm>
              <a:off x="17075" y="491"/>
              <a:ext cx="1643" cy="364"/>
              <a:chOff x="17075" y="619"/>
              <a:chExt cx="1643" cy="364"/>
            </a:xfrm>
          </p:grpSpPr>
          <p:sp>
            <p:nvSpPr>
              <p:cNvPr id="13" name="Shape 22"/>
              <p:cNvSpPr>
                <a:spLocks noChangeArrowheads="1"/>
              </p:cNvSpPr>
              <p:nvPr/>
            </p:nvSpPr>
            <p:spPr bwMode="auto">
              <a:xfrm>
                <a:off x="17075" y="619"/>
                <a:ext cx="1643" cy="290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12700">
                <a:noFill/>
                <a:miter lim="400000"/>
              </a:ln>
            </p:spPr>
            <p:txBody>
              <a:bodyPr lIns="45718" rIns="45718" anchor="ctr"/>
              <a:p>
                <a:pPr hangingPunct="0"/>
                <a:endParaRPr lang="en-US" altLang="zh-CN" sz="1800" b="0" baseline="0">
                  <a:solidFill>
                    <a:srgbClr val="DF2024"/>
                  </a:solidFill>
                  <a:latin typeface="Calibri" panose="020F0502020204030204" pitchFamily="34" charset="0"/>
                  <a:ea typeface="Calibri" panose="020F0502020204030204" pitchFamily="34" charset="0"/>
                </a:endParaRPr>
              </a:p>
            </p:txBody>
          </p:sp>
          <p:sp>
            <p:nvSpPr>
              <p:cNvPr id="16" name="Shape 26"/>
              <p:cNvSpPr/>
              <p:nvPr/>
            </p:nvSpPr>
            <p:spPr>
              <a:xfrm>
                <a:off x="17272" y="646"/>
                <a:ext cx="1250" cy="337"/>
              </a:xfrm>
              <a:prstGeom prst="rect">
                <a:avLst/>
              </a:prstGeom>
              <a:ln w="12700">
                <a:miter lim="400000"/>
              </a:ln>
              <a:effectLst/>
            </p:spPr>
            <p:txBody>
              <a:bodyPr wrap="square" lIns="45718" rIns="45718">
                <a:spAutoFit/>
              </a:bodyPr>
              <a:p>
                <a:pPr algn="ctr" fontAlgn="auto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defRPr sz="4200" b="0" baseline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2"/>
                    <a:sym typeface="微软雅黑" panose="020B0503020204020204" pitchFamily="34" charset="-122"/>
                  </a:defRPr>
                </a:pPr>
                <a:r>
                  <a:rPr lang="en-US" altLang="zh-CN" sz="450" kern="0" baseline="0" dirty="0">
                    <a:solidFill>
                      <a:srgbClr val="D62F2F"/>
                    </a:solidFill>
                    <a:effectLst/>
                    <a:sym typeface="微软雅黑" panose="020B0503020204020204" pitchFamily="34" charset="-122"/>
                  </a:rPr>
                  <a:t>www.xybsyw.com</a:t>
                </a:r>
                <a:endParaRPr lang="en-US" altLang="zh-CN" sz="450" kern="0" baseline="0" dirty="0">
                  <a:solidFill>
                    <a:srgbClr val="D62F2F"/>
                  </a:solidFill>
                  <a:effectLst/>
                  <a:sym typeface="微软雅黑" panose="020B0503020204020204" pitchFamily="34" charset="-122"/>
                </a:endParaRPr>
              </a:p>
            </p:txBody>
          </p:sp>
        </p:grpSp>
        <p:pic>
          <p:nvPicPr>
            <p:cNvPr id="14" name="图片 13" descr="红色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7432" y="277"/>
              <a:ext cx="929" cy="299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p>
            <a:r>
              <a:rPr lang="zh-CN" altLang="en-US"/>
              <a:t>学生电脑网页操作</a:t>
            </a:r>
            <a:r>
              <a:rPr lang="en-US" altLang="zh-CN"/>
              <a:t>-</a:t>
            </a:r>
            <a:r>
              <a:rPr lang="zh-CN" altLang="en-US"/>
              <a:t>主要功能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2342515" y="1219200"/>
            <a:ext cx="4120515" cy="922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lvl="0" algn="l" fontAlgn="base">
              <a:lnSpc>
                <a:spcPct val="150000"/>
              </a:lnSpc>
              <a:buClrTx/>
              <a:buSzTx/>
              <a:defRPr/>
            </a:pPr>
            <a:r>
              <a:rPr lang="en-US" altLang="zh-CN" sz="1800" b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1</a:t>
            </a:r>
            <a:r>
              <a:rPr lang="zh-CN" altLang="en-US" sz="1800" b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、</a:t>
            </a:r>
            <a:r>
              <a:rPr lang="zh-CN" altLang="en-US" sz="1800" b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实习报告</a:t>
            </a:r>
            <a:endParaRPr lang="en-US" altLang="zh-CN" sz="1800" b="0" strike="noStrike" noProof="1" smtClean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Calibri" panose="020F0502020204030204" pitchFamily="34" charset="0"/>
            </a:endParaRPr>
          </a:p>
          <a:p>
            <a:pPr lvl="0" algn="l" fontAlgn="base">
              <a:lnSpc>
                <a:spcPct val="150000"/>
              </a:lnSpc>
              <a:buClrTx/>
              <a:buSzTx/>
              <a:defRPr/>
            </a:pPr>
            <a:r>
              <a:rPr lang="en-US" altLang="zh-CN" sz="1800" b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2、</a:t>
            </a:r>
            <a:r>
              <a:rPr lang="zh-CN" altLang="en-US" sz="1800" b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实习</a:t>
            </a:r>
            <a:r>
              <a:rPr lang="zh-CN" altLang="en-US" sz="1800" b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成绩鉴定</a:t>
            </a:r>
            <a:endParaRPr lang="zh-CN" altLang="en-US" sz="1800" b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748155" y="3485515"/>
            <a:ext cx="5647690" cy="4603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r>
              <a:rPr lang="zh-CN" altLang="en-US" sz="120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注意：学籍认证、提交周日志、提交自主实习岗位、提交实习评价等操作也可以在</a:t>
            </a:r>
            <a:r>
              <a:rPr lang="en-US" altLang="zh-CN" sz="120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PC</a:t>
            </a:r>
            <a:r>
              <a:rPr lang="zh-CN" altLang="en-US" sz="120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ea typeface="宋体" panose="02010600030101010101" pitchFamily="2" charset="-122"/>
              </a:rPr>
              <a:t>网页端操作，但移动端更方便。</a:t>
            </a:r>
            <a:endParaRPr lang="zh-CN" altLang="en-US" sz="1200"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p>
            <a:r>
              <a:rPr lang="en-US" altLang="zh-CN"/>
              <a:t>4.1 </a:t>
            </a:r>
            <a:r>
              <a:rPr lang="zh-CN" altLang="en-US"/>
              <a:t>学生电脑网页操作</a:t>
            </a:r>
            <a:r>
              <a:rPr lang="en-US" altLang="zh-CN"/>
              <a:t>-</a:t>
            </a:r>
            <a:r>
              <a:rPr lang="zh-CN" altLang="en-US"/>
              <a:t>主界面</a:t>
            </a:r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627380"/>
            <a:ext cx="8828405" cy="2986405"/>
          </a:xfrm>
          <a:prstGeom prst="rect">
            <a:avLst/>
          </a:prstGeom>
        </p:spPr>
      </p:pic>
      <p:cxnSp>
        <p:nvCxnSpPr>
          <p:cNvPr id="8" name="直接箭头连接符 7"/>
          <p:cNvCxnSpPr/>
          <p:nvPr/>
        </p:nvCxnSpPr>
        <p:spPr>
          <a:xfrm flipH="1" flipV="1">
            <a:off x="2483485" y="987425"/>
            <a:ext cx="472440" cy="481330"/>
          </a:xfrm>
          <a:prstGeom prst="straightConnector1">
            <a:avLst/>
          </a:prstGeom>
          <a:ln w="28575" cmpd="sng">
            <a:solidFill>
              <a:srgbClr val="FF0000"/>
            </a:solidFill>
            <a:prstDash val="soli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8"/>
          <p:cNvSpPr txBox="1"/>
          <p:nvPr/>
        </p:nvSpPr>
        <p:spPr>
          <a:xfrm>
            <a:off x="60325" y="3651885"/>
            <a:ext cx="870775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FF0000"/>
                </a:solidFill>
              </a:rPr>
              <a:t>登录后，点击我要实习，进入实习的主界面，如果点击报错或退出，可以看下左侧标注为主，是否有去认证的提示，如果有表示学籍还未认证，需要先点击认证学籍。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p>
            <a:r>
              <a:rPr lang="en-US" altLang="zh-CN"/>
              <a:t>3.1 </a:t>
            </a:r>
            <a:r>
              <a:rPr lang="zh-CN" altLang="en-US"/>
              <a:t>学生电脑网页操作</a:t>
            </a:r>
            <a:r>
              <a:rPr lang="en-US" altLang="zh-CN"/>
              <a:t>-</a:t>
            </a:r>
            <a:r>
              <a:rPr lang="zh-CN" altLang="en-US"/>
              <a:t>实习报告</a:t>
            </a:r>
            <a:r>
              <a:rPr lang="en-US" altLang="zh-CN"/>
              <a:t>-</a:t>
            </a:r>
            <a:r>
              <a:rPr lang="zh-CN" altLang="en-US"/>
              <a:t>上传</a:t>
            </a:r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431165" y="339725"/>
            <a:ext cx="8388985" cy="506730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marR="0" algn="l" defTabSz="914400">
              <a:lnSpc>
                <a:spcPct val="150000"/>
              </a:lnSpc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800" kern="1200" cap="none" spc="0" normalizeH="0" baseline="0" noProof="1" smtClean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路径：</a:t>
            </a:r>
            <a:r>
              <a:rPr kumimoji="0" lang="zh-CN" altLang="en-US" sz="1600" b="0" kern="1200" cap="none" spc="0" normalizeH="0" baseline="0" noProof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提交实习报告，</a:t>
            </a:r>
            <a:r>
              <a:rPr kumimoji="0" lang="zh-CN" altLang="en-US" sz="1600" b="0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我要实习</a:t>
            </a:r>
            <a:r>
              <a:rPr lang="en-US" altLang="zh-CN" b="0" noProof="1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→</a:t>
            </a:r>
            <a:r>
              <a:rPr lang="zh-CN" altLang="en-US" b="0" noProof="1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实习报告</a:t>
            </a:r>
            <a:r>
              <a:rPr lang="en-US" altLang="zh-CN" b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→</a:t>
            </a:r>
            <a:r>
              <a:rPr lang="zh-CN" altLang="en-US" b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下载报告模板</a:t>
            </a:r>
            <a:r>
              <a:rPr lang="en-US" altLang="zh-CN" b="0" noProof="1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→</a:t>
            </a:r>
            <a:r>
              <a:rPr lang="zh-CN" altLang="en-US" b="0" noProof="1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上传</a:t>
            </a:r>
            <a:endParaRPr kumimoji="0" lang="zh-CN" altLang="en-US" b="0" kern="1200" cap="none" spc="0" normalizeH="0" baseline="0" noProof="1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Calibri" panose="020F0502020204030204" pitchFamily="34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9070" y="915670"/>
            <a:ext cx="8839200" cy="4192905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4815205" y="1773555"/>
            <a:ext cx="400494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FF0000"/>
                </a:solidFill>
                <a:ea typeface="宋体" panose="02010600030101010101" pitchFamily="2" charset="-122"/>
              </a:rPr>
              <a:t>先完成实习评价，完成后点击提交实习报告下载模板，下载模板填写好上传</a:t>
            </a:r>
            <a:endParaRPr lang="zh-CN" altLang="en-US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Shape 22"/>
          <p:cNvSpPr>
            <a:spLocks noChangeArrowheads="1"/>
          </p:cNvSpPr>
          <p:nvPr/>
        </p:nvSpPr>
        <p:spPr bwMode="auto">
          <a:xfrm>
            <a:off x="-952" y="1447324"/>
            <a:ext cx="9144953" cy="1966913"/>
          </a:xfrm>
          <a:prstGeom prst="rect">
            <a:avLst/>
          </a:prstGeom>
          <a:solidFill>
            <a:srgbClr val="C51A24"/>
          </a:solidFill>
          <a:ln w="12700">
            <a:noFill/>
            <a:miter lim="400000"/>
          </a:ln>
        </p:spPr>
        <p:txBody>
          <a:bodyPr lIns="45718" rIns="45718" anchor="ctr"/>
          <a:p>
            <a:pPr hangingPunct="0"/>
            <a:endParaRPr lang="en-US" altLang="zh-CN" sz="1800" b="0" baseline="0">
              <a:solidFill>
                <a:srgbClr val="DF2024"/>
              </a:solidFill>
              <a:latin typeface="Calibri" panose="020F0502020204030204" pitchFamily="34" charset="0"/>
              <a:ea typeface="Calibri" panose="020F0502020204030204" pitchFamily="34" charset="0"/>
            </a:endParaRPr>
          </a:p>
        </p:txBody>
      </p:sp>
      <p:sp>
        <p:nvSpPr>
          <p:cNvPr id="2" name="Shape 22"/>
          <p:cNvSpPr>
            <a:spLocks noChangeArrowheads="1"/>
          </p:cNvSpPr>
          <p:nvPr/>
        </p:nvSpPr>
        <p:spPr bwMode="auto">
          <a:xfrm>
            <a:off x="897255" y="1504474"/>
            <a:ext cx="1534478" cy="2319338"/>
          </a:xfrm>
          <a:prstGeom prst="rect">
            <a:avLst/>
          </a:prstGeom>
          <a:solidFill>
            <a:schemeClr val="bg1"/>
          </a:solidFill>
          <a:ln w="12700">
            <a:noFill/>
            <a:miter lim="400000"/>
          </a:ln>
          <a:effectLst>
            <a:outerShdw blurRad="76200" dir="13500000" sy="23000" kx="1200000" algn="br" rotWithShape="0">
              <a:srgbClr val="B90003">
                <a:alpha val="20000"/>
              </a:srgbClr>
            </a:outerShdw>
          </a:effectLst>
        </p:spPr>
        <p:txBody>
          <a:bodyPr lIns="45718" rIns="45718" anchor="ctr"/>
          <a:p>
            <a:pPr hangingPunct="0"/>
            <a:endParaRPr lang="en-US" altLang="zh-CN" sz="1800" b="0" baseline="0">
              <a:solidFill>
                <a:srgbClr val="DF2024"/>
              </a:solidFill>
              <a:latin typeface="Calibri" panose="020F0502020204030204" pitchFamily="34" charset="0"/>
              <a:ea typeface="Calibri" panose="020F0502020204030204" pitchFamily="3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011555" y="1814195"/>
            <a:ext cx="1351915" cy="23069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7200" dirty="0" smtClean="0">
                <a:solidFill>
                  <a:srgbClr val="C00000"/>
                </a:solidFill>
                <a:effectLst/>
                <a:latin typeface="DIN Alternate" panose="020B0500000000000000" charset="0"/>
                <a:ea typeface="微软雅黑" panose="020B0503020204020204" pitchFamily="34" charset="-122"/>
                <a:cs typeface="DIN Alternate" panose="020B0500000000000000" charset="0"/>
                <a:sym typeface="+mn-ea"/>
              </a:rPr>
              <a:t> </a:t>
            </a:r>
            <a:r>
              <a:rPr lang="en-US" altLang="zh-CN" sz="7200" b="1" dirty="0" smtClean="0">
                <a:solidFill>
                  <a:srgbClr val="C00000"/>
                </a:solidFill>
                <a:effectLst/>
                <a:latin typeface="DIN Alternate" panose="020B0500000000000000" charset="0"/>
                <a:ea typeface="Microsoft YaHei Bold" panose="020B0502040204020203" charset="-122"/>
                <a:cs typeface="DIN Alternate" panose="020B0500000000000000" charset="0"/>
                <a:sym typeface="+mn-ea"/>
              </a:rPr>
              <a:t>01</a:t>
            </a:r>
            <a:endParaRPr lang="en-US" altLang="zh-CN" sz="7200" b="1" dirty="0" smtClean="0">
              <a:solidFill>
                <a:srgbClr val="C00000"/>
              </a:solidFill>
              <a:effectLst/>
              <a:latin typeface="DIN Alternate" panose="020B0500000000000000" charset="0"/>
              <a:ea typeface="Microsoft YaHei Bold" panose="020B0502040204020203" charset="-122"/>
              <a:cs typeface="DIN Alternate" panose="020B0500000000000000" charset="0"/>
              <a:sym typeface="+mn-ea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781776" y="2007394"/>
            <a:ext cx="4361498" cy="553085"/>
          </a:xfrm>
          <a:prstGeom prst="rect">
            <a:avLst/>
          </a:prstGeom>
          <a:ln w="12700">
            <a:miter lim="400000"/>
          </a:ln>
          <a:effectLst>
            <a:outerShdw blurRad="63500" rotWithShape="0">
              <a:srgbClr val="808080">
                <a:alpha val="31423"/>
              </a:srgbClr>
            </a:outerShdw>
          </a:effectLst>
        </p:spPr>
        <p:txBody>
          <a:bodyPr wrap="square" lIns="45718" rIns="45718" rtlCol="0">
            <a:spAutoFit/>
          </a:bodyPr>
          <a:p>
            <a:pPr lvl="0" algn="l" hangingPunct="0">
              <a:spcBef>
                <a:spcPts val="0"/>
              </a:spcBef>
              <a:spcAft>
                <a:spcPts val="0"/>
              </a:spcAft>
              <a:defRPr sz="4200" b="0" baseline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defRPr>
            </a:pPr>
            <a:r>
              <a:rPr lang="zh-CN" sz="3000">
                <a:latin typeface="微软雅黑" panose="020B0503020204020204" pitchFamily="34" charset="-122"/>
                <a:ea typeface="微软雅黑" panose="020B0503020204020204" pitchFamily="34" charset="-122"/>
              </a:rPr>
              <a:t>登录指南</a:t>
            </a:r>
            <a:endParaRPr lang="zh-CN" sz="30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2781776" y="2596039"/>
            <a:ext cx="4486751" cy="229870"/>
          </a:xfrm>
          <a:prstGeom prst="rect">
            <a:avLst/>
          </a:prstGeom>
          <a:ln w="12700">
            <a:miter lim="400000"/>
          </a:ln>
          <a:effectLst>
            <a:outerShdw blurRad="63500" rotWithShape="0">
              <a:srgbClr val="808080">
                <a:alpha val="31423"/>
              </a:srgbClr>
            </a:outerShdw>
          </a:effectLst>
        </p:spPr>
        <p:txBody>
          <a:bodyPr wrap="square" lIns="45718" tIns="34290" rIns="45718" bIns="34290" anchor="t">
            <a:spAutoFit/>
          </a:bodyPr>
          <a:p>
            <a:pPr lvl="0" algn="l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4200" b="0" baseline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defRPr>
            </a:pPr>
            <a:r>
              <a:rPr lang="zh-CN" sz="1050" kern="0" dirty="0">
                <a:sym typeface="+mn-ea"/>
              </a:rPr>
              <a:t>学生账号注册登录</a:t>
            </a:r>
            <a:endParaRPr lang="zh-CN" sz="1050" kern="0" dirty="0">
              <a:sym typeface="+mn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10920" y="2826385"/>
            <a:ext cx="1122045" cy="46037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p>
            <a:pPr algn="r"/>
            <a:r>
              <a:rPr lang="en-US" altLang="zh-CN" sz="2400" dirty="0">
                <a:solidFill>
                  <a:srgbClr val="C00000"/>
                </a:solidFill>
                <a:latin typeface="DIN Alternate" panose="020B0500000000000000" charset="0"/>
                <a:ea typeface="方正黑体简体" panose="02010601030101010101" pitchFamily="2" charset="-122"/>
                <a:cs typeface="DIN Alternate" panose="020B0500000000000000" charset="0"/>
                <a:sym typeface="Noto Serif CJK SC" panose="02020400000000000000" pitchFamily="18" charset="-122"/>
              </a:rPr>
              <a:t>PART</a:t>
            </a:r>
            <a:endParaRPr lang="en-US" altLang="zh-CN" sz="2400" dirty="0">
              <a:solidFill>
                <a:srgbClr val="C00000"/>
              </a:solidFill>
              <a:latin typeface="DIN Alternate" panose="020B0500000000000000" charset="0"/>
              <a:ea typeface="方正黑体简体" panose="02010601030101010101" pitchFamily="2" charset="-122"/>
              <a:cs typeface="DIN Alternate" panose="020B0500000000000000" charset="0"/>
              <a:sym typeface="Noto Serif CJK SC" panose="02020400000000000000" pitchFamily="18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131969" y="131921"/>
            <a:ext cx="782479" cy="275273"/>
            <a:chOff x="17075" y="277"/>
            <a:chExt cx="1643" cy="578"/>
          </a:xfrm>
        </p:grpSpPr>
        <p:grpSp>
          <p:nvGrpSpPr>
            <p:cNvPr id="12" name="组合 11"/>
            <p:cNvGrpSpPr/>
            <p:nvPr/>
          </p:nvGrpSpPr>
          <p:grpSpPr>
            <a:xfrm>
              <a:off x="17075" y="491"/>
              <a:ext cx="1643" cy="364"/>
              <a:chOff x="17075" y="619"/>
              <a:chExt cx="1643" cy="364"/>
            </a:xfrm>
          </p:grpSpPr>
          <p:sp>
            <p:nvSpPr>
              <p:cNvPr id="13" name="Shape 22"/>
              <p:cNvSpPr>
                <a:spLocks noChangeArrowheads="1"/>
              </p:cNvSpPr>
              <p:nvPr/>
            </p:nvSpPr>
            <p:spPr bwMode="auto">
              <a:xfrm>
                <a:off x="17075" y="619"/>
                <a:ext cx="1643" cy="290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12700">
                <a:noFill/>
                <a:miter lim="400000"/>
              </a:ln>
            </p:spPr>
            <p:txBody>
              <a:bodyPr lIns="45718" rIns="45718" anchor="ctr"/>
              <a:p>
                <a:pPr hangingPunct="0"/>
                <a:endParaRPr lang="en-US" altLang="zh-CN" sz="1800" b="0" baseline="0">
                  <a:solidFill>
                    <a:srgbClr val="DF2024"/>
                  </a:solidFill>
                  <a:latin typeface="Calibri" panose="020F0502020204030204" pitchFamily="34" charset="0"/>
                  <a:ea typeface="Calibri" panose="020F0502020204030204" pitchFamily="34" charset="0"/>
                </a:endParaRPr>
              </a:p>
            </p:txBody>
          </p:sp>
          <p:sp>
            <p:nvSpPr>
              <p:cNvPr id="16" name="Shape 26"/>
              <p:cNvSpPr/>
              <p:nvPr/>
            </p:nvSpPr>
            <p:spPr>
              <a:xfrm>
                <a:off x="17272" y="646"/>
                <a:ext cx="1250" cy="337"/>
              </a:xfrm>
              <a:prstGeom prst="rect">
                <a:avLst/>
              </a:prstGeom>
              <a:ln w="12700">
                <a:miter lim="400000"/>
              </a:ln>
              <a:effectLst/>
            </p:spPr>
            <p:txBody>
              <a:bodyPr wrap="square" lIns="45718" rIns="45718">
                <a:spAutoFit/>
              </a:bodyPr>
              <a:p>
                <a:pPr algn="ctr" fontAlgn="auto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defRPr sz="4200" b="0" baseline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2"/>
                    <a:sym typeface="微软雅黑" panose="020B0503020204020204" pitchFamily="34" charset="-122"/>
                  </a:defRPr>
                </a:pPr>
                <a:r>
                  <a:rPr lang="en-US" altLang="zh-CN" sz="450" kern="0" baseline="0" dirty="0">
                    <a:solidFill>
                      <a:srgbClr val="D62F2F"/>
                    </a:solidFill>
                    <a:effectLst/>
                    <a:sym typeface="微软雅黑" panose="020B0503020204020204" pitchFamily="34" charset="-122"/>
                  </a:rPr>
                  <a:t>www.xybsyw.com</a:t>
                </a:r>
                <a:endParaRPr lang="en-US" altLang="zh-CN" sz="450" kern="0" baseline="0" dirty="0">
                  <a:solidFill>
                    <a:srgbClr val="D62F2F"/>
                  </a:solidFill>
                  <a:effectLst/>
                  <a:sym typeface="微软雅黑" panose="020B0503020204020204" pitchFamily="34" charset="-122"/>
                </a:endParaRPr>
              </a:p>
            </p:txBody>
          </p:sp>
        </p:grpSp>
        <p:pic>
          <p:nvPicPr>
            <p:cNvPr id="14" name="图片 13" descr="红色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7432" y="277"/>
              <a:ext cx="929" cy="299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p>
            <a:r>
              <a:rPr lang="en-US" altLang="zh-CN">
                <a:sym typeface="+mn-ea"/>
              </a:rPr>
              <a:t>3.2 </a:t>
            </a:r>
            <a:r>
              <a:rPr lang="zh-CN" altLang="en-US">
                <a:sym typeface="+mn-ea"/>
              </a:rPr>
              <a:t>学生电脑网页操作</a:t>
            </a:r>
            <a:r>
              <a:rPr lang="en-US" altLang="zh-CN">
                <a:sym typeface="+mn-ea"/>
              </a:rPr>
              <a:t>-</a:t>
            </a:r>
            <a:r>
              <a:rPr lang="zh-CN" altLang="en-US">
                <a:sym typeface="+mn-ea"/>
              </a:rPr>
              <a:t>实习报告</a:t>
            </a:r>
            <a:r>
              <a:rPr lang="en-US" altLang="zh-CN">
                <a:sym typeface="+mn-ea"/>
              </a:rPr>
              <a:t>-</a:t>
            </a:r>
            <a:r>
              <a:rPr lang="zh-CN" altLang="en-US">
                <a:sym typeface="+mn-ea"/>
              </a:rPr>
              <a:t>导出</a:t>
            </a:r>
            <a:endParaRPr lang="zh-CN" altLang="en-US"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95605" y="337185"/>
            <a:ext cx="8388985" cy="506730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marR="0" algn="l" defTabSz="914400">
              <a:lnSpc>
                <a:spcPct val="150000"/>
              </a:lnSpc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800" kern="1200" cap="none" spc="0" normalizeH="0" baseline="0" noProof="1" smtClean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路径：</a:t>
            </a:r>
            <a:r>
              <a:rPr kumimoji="0" lang="zh-CN" altLang="en-US" sz="1600" b="0" kern="1200" cap="none" spc="0" normalizeH="0" baseline="0" noProof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下载实习手册，</a:t>
            </a:r>
            <a:r>
              <a:rPr kumimoji="0" lang="zh-CN" altLang="en-US" sz="1600" b="0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我要实习</a:t>
            </a:r>
            <a:r>
              <a:rPr lang="en-US" altLang="zh-CN" b="0" noProof="1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→</a:t>
            </a:r>
            <a:r>
              <a:rPr lang="zh-CN" altLang="en-US" b="0" noProof="1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实习报告</a:t>
            </a:r>
            <a:r>
              <a:rPr lang="en-US" altLang="zh-CN" b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→</a:t>
            </a:r>
            <a:r>
              <a:rPr lang="zh-CN" altLang="en-US" b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已通过</a:t>
            </a:r>
            <a:r>
              <a:rPr lang="en-US" altLang="zh-CN" b="0" noProof="1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→</a:t>
            </a:r>
            <a:r>
              <a:rPr lang="zh-CN" altLang="en-US" b="0" noProof="1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导出实习手册</a:t>
            </a:r>
            <a:endParaRPr kumimoji="0" lang="zh-CN" altLang="en-US" b="0" kern="1200" cap="none" spc="0" normalizeH="0" baseline="0" noProof="1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Calibri" panose="020F0502020204030204" pitchFamily="34" charset="0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9705" y="843915"/>
            <a:ext cx="8779510" cy="324802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63845" y="2931795"/>
            <a:ext cx="3448050" cy="2085975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337820" y="4217670"/>
            <a:ext cx="495427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FF0000"/>
                </a:solidFill>
              </a:rPr>
              <a:t>点击下载实习手册，阅读说明，点击</a:t>
            </a:r>
            <a:r>
              <a:rPr lang="en-US" altLang="zh-CN">
                <a:solidFill>
                  <a:srgbClr val="FF0000"/>
                </a:solidFill>
              </a:rPr>
              <a:t>“</a:t>
            </a:r>
            <a:r>
              <a:rPr lang="zh-CN" altLang="en-US">
                <a:solidFill>
                  <a:srgbClr val="FF0000"/>
                </a:solidFill>
              </a:rPr>
              <a:t>我已熟知</a:t>
            </a:r>
            <a:r>
              <a:rPr lang="en-US" altLang="zh-CN">
                <a:solidFill>
                  <a:srgbClr val="FF0000"/>
                </a:solidFill>
              </a:rPr>
              <a:t>”</a:t>
            </a:r>
            <a:r>
              <a:rPr lang="zh-CN" altLang="en-US">
                <a:solidFill>
                  <a:srgbClr val="FF0000"/>
                </a:solidFill>
                <a:ea typeface="宋体" panose="02010600030101010101" pitchFamily="2" charset="-122"/>
              </a:rPr>
              <a:t>，然后导出实习手册</a:t>
            </a:r>
            <a:endParaRPr lang="zh-CN" altLang="en-US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p>
            <a:r>
              <a:rPr lang="en-US" altLang="zh-CN"/>
              <a:t>3.3 </a:t>
            </a:r>
            <a:r>
              <a:rPr lang="zh-CN" altLang="en-US"/>
              <a:t>学生电脑网页操作</a:t>
            </a:r>
            <a:r>
              <a:rPr lang="en-US" altLang="zh-CN"/>
              <a:t>-</a:t>
            </a:r>
            <a:r>
              <a:rPr lang="zh-CN" altLang="en-US"/>
              <a:t>实习成绩鉴定</a:t>
            </a:r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35560" y="349250"/>
            <a:ext cx="8928735" cy="506730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marR="0" algn="l" defTabSz="914400">
              <a:lnSpc>
                <a:spcPct val="150000"/>
              </a:lnSpc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800" kern="1200" cap="none" spc="0" normalizeH="0" baseline="0" noProof="1" smtClean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路径：</a:t>
            </a:r>
            <a:r>
              <a:rPr kumimoji="0" lang="zh-CN" altLang="en-US" sz="1600" b="0" kern="1200" cap="none" spc="0" normalizeH="0" baseline="0" noProof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成绩鉴定表，</a:t>
            </a:r>
            <a:r>
              <a:rPr kumimoji="0" lang="zh-CN" altLang="en-US" sz="1600" b="0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我要实习</a:t>
            </a:r>
            <a:r>
              <a:rPr lang="en-US" altLang="zh-CN" b="0" noProof="1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→</a:t>
            </a:r>
            <a:r>
              <a:rPr lang="zh-CN" altLang="en-US" b="0" noProof="1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实习成绩鉴定表</a:t>
            </a:r>
            <a:r>
              <a:rPr lang="en-US" altLang="zh-CN" b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→</a:t>
            </a:r>
            <a:r>
              <a:rPr lang="zh-CN" altLang="en-US" b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完成老师设置的鉴定项</a:t>
            </a:r>
            <a:r>
              <a:rPr lang="en-US" altLang="zh-CN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→</a:t>
            </a:r>
            <a:r>
              <a:rPr lang="zh-CN" altLang="en-US" b="0" noProof="1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导出实习成绩鉴定表</a:t>
            </a:r>
            <a:endParaRPr kumimoji="0" lang="zh-CN" altLang="en-US" b="0" kern="1200" cap="none" spc="0" normalizeH="0" baseline="0" noProof="1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Calibri" panose="020F0502020204030204" pitchFamily="34" charset="0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7950" y="843915"/>
            <a:ext cx="8628380" cy="232092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7805" y="3363595"/>
            <a:ext cx="8518525" cy="177482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hape 22"/>
          <p:cNvSpPr>
            <a:spLocks noChangeArrowheads="1"/>
          </p:cNvSpPr>
          <p:nvPr/>
        </p:nvSpPr>
        <p:spPr bwMode="auto">
          <a:xfrm>
            <a:off x="-10954" y="1255395"/>
            <a:ext cx="9154478" cy="2175034"/>
          </a:xfrm>
          <a:prstGeom prst="rect">
            <a:avLst/>
          </a:prstGeom>
          <a:solidFill>
            <a:schemeClr val="bg2"/>
          </a:solidFill>
          <a:ln w="12700">
            <a:noFill/>
            <a:miter lim="400000"/>
          </a:ln>
        </p:spPr>
        <p:txBody>
          <a:bodyPr lIns="45718" rIns="45718" anchor="ctr"/>
          <a:p>
            <a:pPr hangingPunct="0"/>
            <a:endParaRPr lang="en-US" altLang="zh-CN" sz="1800" b="0" baseline="0">
              <a:solidFill>
                <a:srgbClr val="DF2024"/>
              </a:solidFill>
              <a:latin typeface="Calibri" panose="020F0502020204030204" pitchFamily="34" charset="0"/>
              <a:ea typeface="Calibri" panose="020F0502020204030204" pitchFamily="34" charset="0"/>
            </a:endParaRPr>
          </a:p>
        </p:txBody>
      </p:sp>
      <p:sp>
        <p:nvSpPr>
          <p:cNvPr id="6148" name="Shape 22"/>
          <p:cNvSpPr>
            <a:spLocks noChangeArrowheads="1"/>
          </p:cNvSpPr>
          <p:nvPr/>
        </p:nvSpPr>
        <p:spPr bwMode="auto">
          <a:xfrm>
            <a:off x="728186" y="952976"/>
            <a:ext cx="7687628" cy="2679383"/>
          </a:xfrm>
          <a:prstGeom prst="rect">
            <a:avLst/>
          </a:prstGeom>
          <a:solidFill>
            <a:srgbClr val="C51A24"/>
          </a:solidFill>
          <a:ln w="12700">
            <a:noFill/>
            <a:miter lim="400000"/>
          </a:ln>
        </p:spPr>
        <p:txBody>
          <a:bodyPr lIns="45718" rIns="45718" anchor="ctr"/>
          <a:lstStyle/>
          <a:p>
            <a:pPr hangingPunct="0"/>
            <a:endParaRPr lang="en-US" altLang="zh-CN" sz="1800" b="0" baseline="0">
              <a:solidFill>
                <a:srgbClr val="DF2024"/>
              </a:solidFill>
              <a:latin typeface="Calibri" panose="020F0502020204030204" pitchFamily="34" charset="0"/>
              <a:ea typeface="Calibri" panose="020F0502020204030204" pitchFamily="34" charset="0"/>
            </a:endParaRPr>
          </a:p>
        </p:txBody>
      </p:sp>
      <p:pic>
        <p:nvPicPr>
          <p:cNvPr id="6151" name="未标题-2-01.png" descr="未标题-2-01.png"/>
          <p:cNvPicPr>
            <a:picLocks noChangeAspect="1"/>
          </p:cNvPicPr>
          <p:nvPr/>
        </p:nvPicPr>
        <p:blipFill>
          <a:blip r:embed="rId1"/>
          <a:srcRect l="11929" t="5841" r="17577" b="54250"/>
          <a:stretch>
            <a:fillRect/>
          </a:stretch>
        </p:blipFill>
        <p:spPr bwMode="auto">
          <a:xfrm>
            <a:off x="-14764" y="0"/>
            <a:ext cx="9158764" cy="5152073"/>
          </a:xfrm>
          <a:prstGeom prst="rect">
            <a:avLst/>
          </a:prstGeom>
          <a:noFill/>
          <a:ln w="12700">
            <a:noFill/>
            <a:miter lim="400000"/>
            <a:headEnd/>
            <a:tailEnd/>
          </a:ln>
        </p:spPr>
      </p:pic>
      <p:sp>
        <p:nvSpPr>
          <p:cNvPr id="2" name="Shape 26"/>
          <p:cNvSpPr/>
          <p:nvPr/>
        </p:nvSpPr>
        <p:spPr>
          <a:xfrm>
            <a:off x="3091339" y="1433036"/>
            <a:ext cx="2961323" cy="645160"/>
          </a:xfrm>
          <a:prstGeom prst="rect">
            <a:avLst/>
          </a:prstGeom>
          <a:ln w="12700">
            <a:miter lim="400000"/>
          </a:ln>
          <a:effectLst>
            <a:outerShdw blurRad="63500" rotWithShape="0">
              <a:srgbClr val="808080">
                <a:alpha val="31423"/>
              </a:srgbClr>
            </a:outerShdw>
          </a:effectLst>
        </p:spPr>
        <p:txBody>
          <a:bodyPr wrap="square" lIns="45718" rIns="45718">
            <a:spAutoFit/>
          </a:bodyPr>
          <a:p>
            <a:pPr lvl="0" algn="dist" hangingPunct="0">
              <a:spcBef>
                <a:spcPts val="0"/>
              </a:spcBef>
              <a:spcAft>
                <a:spcPts val="0"/>
              </a:spcAft>
              <a:defRPr sz="4200" b="0" baseline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defRPr>
            </a:pPr>
            <a:r>
              <a:rPr lang="zh-CN" sz="3600" b="1" kern="0" dirty="0">
                <a:sym typeface="微软雅黑" panose="020B0503020204020204" pitchFamily="34" charset="-122"/>
              </a:rPr>
              <a:t>谢谢观看</a:t>
            </a:r>
            <a:endParaRPr lang="zh-CN" sz="3600" b="1" kern="0" dirty="0">
              <a:sym typeface="微软雅黑" panose="020B0503020204020204" pitchFamily="34" charset="-122"/>
            </a:endParaRPr>
          </a:p>
        </p:txBody>
      </p:sp>
      <p:sp>
        <p:nvSpPr>
          <p:cNvPr id="3" name="Shape 26"/>
          <p:cNvSpPr/>
          <p:nvPr/>
        </p:nvSpPr>
        <p:spPr>
          <a:xfrm>
            <a:off x="4078923" y="2421255"/>
            <a:ext cx="3814763" cy="506730"/>
          </a:xfrm>
          <a:prstGeom prst="rect">
            <a:avLst/>
          </a:prstGeom>
          <a:ln w="12700">
            <a:miter lim="400000"/>
          </a:ln>
          <a:effectLst>
            <a:outerShdw blurRad="63500" rotWithShape="0">
              <a:srgbClr val="808080">
                <a:alpha val="31423"/>
              </a:srgbClr>
            </a:outerShdw>
          </a:effectLst>
        </p:spPr>
        <p:txBody>
          <a:bodyPr wrap="square" lIns="45718" rIns="45718">
            <a:spAutoFit/>
          </a:bodyPr>
          <a:p>
            <a:pPr algn="l" fontAlgn="auto" hangingPunct="0">
              <a:spcBef>
                <a:spcPts val="0"/>
              </a:spcBef>
              <a:spcAft>
                <a:spcPts val="0"/>
              </a:spcAft>
              <a:defRPr sz="4200" b="0" baseline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defRPr>
            </a:pPr>
            <a:r>
              <a:rPr lang="zh-CN" altLang="en-US" sz="1350">
                <a:sym typeface="+mn-ea"/>
              </a:rPr>
              <a:t>客服电话：</a:t>
            </a:r>
            <a:r>
              <a:rPr lang="en-US" altLang="zh-CN" sz="1350">
                <a:sym typeface="+mn-ea"/>
              </a:rPr>
              <a:t>0579-82722068</a:t>
            </a:r>
            <a:endParaRPr lang="zh-CN" altLang="en-US" sz="1350"/>
          </a:p>
          <a:p>
            <a:pPr algn="l" fontAlgn="auto" hangingPunct="0">
              <a:spcBef>
                <a:spcPts val="0"/>
              </a:spcBef>
              <a:spcAft>
                <a:spcPts val="0"/>
              </a:spcAft>
              <a:buClrTx/>
              <a:buSzTx/>
              <a:defRPr sz="4200" b="0" baseline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defRPr>
            </a:pPr>
            <a:endParaRPr lang="zh-CN" altLang="en-US" sz="1350" baseline="0">
              <a:solidFill>
                <a:srgbClr val="FFFFFF"/>
              </a:solidFill>
              <a:sym typeface="微软雅黑" panose="020B0503020204020204" pitchFamily="34" charset="-122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3172778" y="2167890"/>
            <a:ext cx="2867025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组合 4"/>
          <p:cNvGrpSpPr/>
          <p:nvPr/>
        </p:nvGrpSpPr>
        <p:grpSpPr>
          <a:xfrm>
            <a:off x="4010978" y="3966210"/>
            <a:ext cx="1122521" cy="359569"/>
            <a:chOff x="8365" y="9148"/>
            <a:chExt cx="2357" cy="755"/>
          </a:xfrm>
        </p:grpSpPr>
        <p:sp>
          <p:nvSpPr>
            <p:cNvPr id="6" name="Shape 22"/>
            <p:cNvSpPr>
              <a:spLocks noChangeArrowheads="1"/>
            </p:cNvSpPr>
            <p:nvPr/>
          </p:nvSpPr>
          <p:spPr bwMode="auto">
            <a:xfrm>
              <a:off x="8365" y="9454"/>
              <a:ext cx="2357" cy="416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12700">
              <a:noFill/>
              <a:miter lim="400000"/>
            </a:ln>
          </p:spPr>
          <p:txBody>
            <a:bodyPr lIns="45718" rIns="45718" anchor="ctr"/>
            <a:p>
              <a:pPr hangingPunct="0"/>
              <a:endParaRPr lang="en-US" altLang="zh-CN" sz="1800" b="0" baseline="0">
                <a:solidFill>
                  <a:srgbClr val="DF2024"/>
                </a:solidFill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7" name="Shape 26"/>
            <p:cNvSpPr/>
            <p:nvPr/>
          </p:nvSpPr>
          <p:spPr>
            <a:xfrm>
              <a:off x="8647" y="9518"/>
              <a:ext cx="1793" cy="385"/>
            </a:xfrm>
            <a:prstGeom prst="rect">
              <a:avLst/>
            </a:prstGeom>
            <a:ln w="12700">
              <a:miter lim="400000"/>
            </a:ln>
            <a:effectLst/>
          </p:spPr>
          <p:txBody>
            <a:bodyPr wrap="square" lIns="45718" rIns="45718">
              <a:spAutoFit/>
            </a:bodyPr>
            <a:p>
              <a:pPr algn="ctr" fontAlgn="auto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defRPr sz="4200" b="0" baseline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微软雅黑" panose="020B0503020204020204" pitchFamily="34" charset="-122"/>
                </a:defRPr>
              </a:pPr>
              <a:r>
                <a:rPr lang="en-US" altLang="zh-CN" sz="600" kern="0" baseline="0" dirty="0">
                  <a:solidFill>
                    <a:srgbClr val="C00000"/>
                  </a:solidFill>
                  <a:effectLst/>
                  <a:sym typeface="微软雅黑" panose="020B0503020204020204" pitchFamily="34" charset="-122"/>
                </a:rPr>
                <a:t>www.xybsyw.com</a:t>
              </a:r>
              <a:endParaRPr lang="en-US" altLang="zh-CN" sz="600" kern="0" baseline="0" dirty="0">
                <a:solidFill>
                  <a:srgbClr val="C00000"/>
                </a:solidFill>
                <a:effectLst/>
                <a:sym typeface="微软雅黑" panose="020B0503020204020204" pitchFamily="34" charset="-122"/>
              </a:endParaRPr>
            </a:p>
          </p:txBody>
        </p:sp>
        <p:pic>
          <p:nvPicPr>
            <p:cNvPr id="32" name="图片 31" descr="红色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876" y="9148"/>
              <a:ext cx="1335" cy="430"/>
            </a:xfrm>
            <a:prstGeom prst="rect">
              <a:avLst/>
            </a:prstGeom>
          </p:spPr>
        </p:pic>
      </p:grp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p>
            <a:r>
              <a:rPr lang="en-US" altLang="zh-CN"/>
              <a:t>1.1 </a:t>
            </a:r>
            <a:r>
              <a:rPr lang="zh-CN" altLang="en-US"/>
              <a:t>登录指南</a:t>
            </a:r>
            <a:r>
              <a:rPr lang="en-US" altLang="zh-CN"/>
              <a:t>-</a:t>
            </a:r>
            <a:r>
              <a:rPr lang="zh-CN" altLang="en-US"/>
              <a:t>移动端微信小程序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012825" y="697865"/>
            <a:ext cx="7117715" cy="1198880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marR="0" algn="l" defTabSz="914400">
              <a:lnSpc>
                <a:spcPct val="200000"/>
              </a:lnSpc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800" b="0" kern="1200" cap="none" spc="0" normalizeH="0" baseline="0" noProof="1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方式：扫描“校友邦”公众号二维码，点击</a:t>
            </a:r>
            <a:r>
              <a:rPr lang="zh-CN" sz="1800" b="0" noProof="1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实习成长</a:t>
            </a:r>
            <a:r>
              <a:rPr lang="en-US" altLang="zh-CN" sz="1800" b="0" noProof="1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→</a:t>
            </a:r>
            <a:r>
              <a:rPr lang="zh-CN" altLang="en-US" sz="1800" b="0" noProof="1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实习任务，可快速进入校友邦小程序。</a:t>
            </a:r>
            <a:endParaRPr kumimoji="0" lang="zh-CN" altLang="en-US" sz="1800" b="0" kern="1200" cap="none" spc="0" normalizeH="0" baseline="0" noProof="1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Calibri" panose="020F0502020204030204" pitchFamily="34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6183" y="2345373"/>
            <a:ext cx="2229403" cy="2229403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90745" y="2345690"/>
            <a:ext cx="2550795" cy="221678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p>
            <a:r>
              <a:rPr lang="en-US" altLang="zh-CN"/>
              <a:t>1.2 </a:t>
            </a:r>
            <a:r>
              <a:rPr lang="zh-CN" altLang="en-US"/>
              <a:t>登录指南</a:t>
            </a:r>
            <a:r>
              <a:rPr lang="en-US" altLang="zh-CN"/>
              <a:t>-</a:t>
            </a:r>
            <a:r>
              <a:rPr lang="zh-CN" altLang="en-US"/>
              <a:t>电脑网页端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704215" y="979488"/>
            <a:ext cx="7735888" cy="3155315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marR="0" algn="ctr" defTabSz="914400" hangingPunct="0">
              <a:buClrTx/>
              <a:buSzTx/>
              <a:defRPr/>
            </a:pPr>
            <a:r>
              <a:rPr kumimoji="0" lang="zh-CN" altLang="en-US" sz="2400" kern="1200" cap="none" spc="0" normalizeH="0" baseline="0" noProof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电脑网页端登录</a:t>
            </a:r>
            <a:endParaRPr kumimoji="0" lang="zh-CN" altLang="en-US" sz="2400" kern="1200" cap="none" spc="0" normalizeH="0" baseline="0" noProof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 pitchFamily="34" charset="0"/>
              <a:sym typeface="Calibri" panose="020F0502020204030204" pitchFamily="34" charset="0"/>
            </a:endParaRPr>
          </a:p>
          <a:p>
            <a:pPr marR="0" algn="ctr" defTabSz="914400" hangingPunct="0">
              <a:buClrTx/>
              <a:buSzTx/>
              <a:defRPr/>
            </a:pPr>
            <a:endParaRPr kumimoji="0" lang="zh-CN" altLang="en-US" sz="2400" kern="1200" cap="none" spc="0" normalizeH="0" baseline="0" noProof="0">
              <a:solidFill>
                <a:schemeClr val="accent4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 pitchFamily="34" charset="0"/>
              <a:sym typeface="Calibri" panose="020F0502020204030204" pitchFamily="34" charset="0"/>
            </a:endParaRPr>
          </a:p>
          <a:p>
            <a:pPr marL="342900" marR="0" indent="-342900" defTabSz="914400" hangingPunct="0">
              <a:lnSpc>
                <a:spcPct val="150000"/>
              </a:lnSpc>
              <a:buClrTx/>
              <a:buSzTx/>
              <a:buAutoNum type="arabicPeriod"/>
              <a:defRPr/>
            </a:pPr>
            <a:r>
              <a:rPr kumimoji="0" lang="zh-CN" altLang="en-US" sz="18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在浏览器中打开</a:t>
            </a:r>
            <a:r>
              <a:rPr kumimoji="0" lang="zh-CN" altLang="en-US" sz="1800" b="0" kern="1200" cap="none" spc="0" normalizeH="0" baseline="0" noProof="0">
                <a:solidFill>
                  <a:srgbClr val="0092BC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www.xybsyw.com</a:t>
            </a:r>
            <a:endParaRPr kumimoji="0" lang="zh-CN" altLang="en-US" sz="1800" b="0" kern="1200" cap="none" spc="0" normalizeH="0" baseline="0" noProof="0">
              <a:solidFill>
                <a:srgbClr val="0092BC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 pitchFamily="34" charset="0"/>
              <a:sym typeface="Calibri" panose="020F0502020204030204" pitchFamily="34" charset="0"/>
            </a:endParaRPr>
          </a:p>
          <a:p>
            <a:pPr marL="342900" marR="0" indent="-342900" defTabSz="914400" hangingPunct="0">
              <a:lnSpc>
                <a:spcPct val="150000"/>
              </a:lnSpc>
              <a:buClrTx/>
              <a:buSzTx/>
              <a:buAutoNum type="arabicPeriod"/>
              <a:defRPr/>
            </a:pPr>
            <a:r>
              <a:rPr kumimoji="0" lang="zh-CN" altLang="en-US" sz="18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点击右上角“学生登录”，如还未注册，需要先注册账号</a:t>
            </a:r>
            <a:endParaRPr kumimoji="0" lang="zh-CN" altLang="en-US" sz="1800" b="0" kern="1200" cap="none" spc="0" normalizeH="0" baseline="0" noProof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 pitchFamily="34" charset="0"/>
              <a:sym typeface="Calibri" panose="020F0502020204030204" pitchFamily="34" charset="0"/>
            </a:endParaRPr>
          </a:p>
          <a:p>
            <a:pPr marL="342900" marR="0" indent="-342900" defTabSz="914400" hangingPunct="0">
              <a:lnSpc>
                <a:spcPct val="150000"/>
              </a:lnSpc>
              <a:buClrTx/>
              <a:buSzTx/>
              <a:buAutoNum type="arabicPeriod"/>
              <a:defRPr/>
            </a:pPr>
            <a:r>
              <a:rPr kumimoji="0" lang="zh-CN" altLang="en-US" sz="18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输入账号和密码直接登录</a:t>
            </a:r>
            <a:r>
              <a:rPr kumimoji="0" lang="en-US" altLang="zh-CN" sz="18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/</a:t>
            </a:r>
            <a:r>
              <a:rPr kumimoji="0" lang="zh-CN" altLang="en-US" sz="18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选择</a:t>
            </a:r>
            <a:r>
              <a:rPr kumimoji="0" lang="en-US" altLang="zh-CN" sz="18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“</a:t>
            </a:r>
            <a:r>
              <a:rPr kumimoji="0" lang="zh-CN" altLang="en-US" sz="18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扫码登录</a:t>
            </a:r>
            <a:r>
              <a:rPr kumimoji="0" lang="en-US" altLang="zh-CN" sz="18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”</a:t>
            </a:r>
            <a:r>
              <a:rPr kumimoji="0" lang="zh-CN" altLang="en-US" sz="18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，使用小程序扫码</a:t>
            </a:r>
            <a:endParaRPr kumimoji="0" lang="zh-CN" altLang="en-US" sz="1800" b="0" kern="1200" cap="none" spc="0" normalizeH="0" baseline="0" noProof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 pitchFamily="34" charset="0"/>
              <a:sym typeface="Calibri" panose="020F0502020204030204" pitchFamily="34" charset="0"/>
            </a:endParaRPr>
          </a:p>
          <a:p>
            <a:pPr marR="0" defTabSz="914400" hangingPunct="0">
              <a:lnSpc>
                <a:spcPct val="130000"/>
              </a:lnSpc>
              <a:buClrTx/>
              <a:buSzTx/>
              <a:defRPr/>
            </a:pPr>
            <a:endParaRPr lang="zh-CN" altLang="en-US" sz="1800" b="0" noProof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文鼎中楷体" panose="03000600000000000000" charset="-122"/>
              <a:ea typeface="文鼎中楷体" panose="03000600000000000000" charset="-122"/>
              <a:cs typeface="文鼎中楷体" panose="03000600000000000000" charset="-122"/>
              <a:sym typeface="Calibri" panose="020F0502020204030204" pitchFamily="34" charset="0"/>
            </a:endParaRPr>
          </a:p>
          <a:p>
            <a:pPr marR="0" defTabSz="914400" hangingPunct="0">
              <a:lnSpc>
                <a:spcPct val="130000"/>
              </a:lnSpc>
              <a:buClrTx/>
              <a:buSzTx/>
              <a:defRPr/>
            </a:pPr>
            <a:r>
              <a:rPr lang="zh-CN" altLang="en-US" sz="1800" b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文鼎中楷体" panose="03000600000000000000" charset="-122"/>
                <a:ea typeface="文鼎中楷体" panose="03000600000000000000" charset="-122"/>
                <a:cs typeface="文鼎中楷体" panose="03000600000000000000" charset="-122"/>
                <a:sym typeface="Calibri" panose="020F0502020204030204" pitchFamily="34" charset="0"/>
              </a:rPr>
              <a:t>说明：除实习报告与实习成绩鉴定表等部分功能外，其它操作也可在微信小程序完成</a:t>
            </a:r>
            <a:endParaRPr kumimoji="0" lang="zh-CN" altLang="en-US" sz="1800" b="0" kern="1200" cap="none" spc="0" normalizeH="0" baseline="0" noProof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383280" y="2143760"/>
            <a:ext cx="5511800" cy="292163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p>
            <a:r>
              <a:rPr lang="en-US" altLang="zh-CN"/>
              <a:t>1.2 </a:t>
            </a:r>
            <a:r>
              <a:rPr lang="zh-CN" altLang="en-US"/>
              <a:t>登录指南</a:t>
            </a:r>
            <a:r>
              <a:rPr lang="en-US" altLang="zh-CN"/>
              <a:t>-</a:t>
            </a:r>
            <a:r>
              <a:rPr lang="zh-CN" altLang="en-US"/>
              <a:t>电脑网页端</a:t>
            </a:r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457835" y="3391535"/>
            <a:ext cx="2746375" cy="1322070"/>
          </a:xfrm>
          <a:prstGeom prst="rect">
            <a:avLst/>
          </a:prstGeom>
          <a:noFill/>
          <a:effectLst>
            <a:glow rad="1079500">
              <a:schemeClr val="accent3">
                <a:satMod val="175000"/>
                <a:alpha val="100000"/>
              </a:schemeClr>
            </a:glow>
          </a:effectLst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r>
              <a:rPr lang="en-US" altLang="zh-CN" noProof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2.</a:t>
            </a:r>
            <a:r>
              <a:rPr lang="zh-CN" noProof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输入账号（账号为手机号）、密码，点击学生登录</a:t>
            </a:r>
            <a:endParaRPr lang="zh-CN" noProof="1"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r>
              <a:rPr lang="zh-CN" noProof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如用小程序快捷登录的，没有设置密码，可以点忘记密码，设置一个密码</a:t>
            </a:r>
            <a:endParaRPr lang="zh-CN" noProof="1"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cxnSp>
        <p:nvCxnSpPr>
          <p:cNvPr id="13" name="直接箭头连接符 12"/>
          <p:cNvCxnSpPr/>
          <p:nvPr/>
        </p:nvCxnSpPr>
        <p:spPr>
          <a:xfrm flipV="1">
            <a:off x="3204210" y="3872230"/>
            <a:ext cx="1800225" cy="360045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  <a:effectLst>
            <a:glow rad="76200">
              <a:schemeClr val="accent3">
                <a:satMod val="175000"/>
                <a:alpha val="91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/>
          <p:cNvSpPr txBox="1"/>
          <p:nvPr/>
        </p:nvSpPr>
        <p:spPr>
          <a:xfrm>
            <a:off x="7020560" y="699770"/>
            <a:ext cx="1727835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FF0000"/>
                </a:solidFill>
              </a:rPr>
              <a:t>1.点击“学生登录  ”，如还未注册账号，需要点击学生注册，进行注册。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7" name="图片 6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0" y="466725"/>
            <a:ext cx="7009765" cy="1716405"/>
          </a:xfrm>
          <a:prstGeom prst="rect">
            <a:avLst/>
          </a:prstGeom>
        </p:spPr>
      </p:pic>
      <p:cxnSp>
        <p:nvCxnSpPr>
          <p:cNvPr id="8" name="直接箭头连接符 7"/>
          <p:cNvCxnSpPr/>
          <p:nvPr/>
        </p:nvCxnSpPr>
        <p:spPr>
          <a:xfrm flipH="1" flipV="1">
            <a:off x="5796280" y="772160"/>
            <a:ext cx="1205865" cy="713105"/>
          </a:xfrm>
          <a:prstGeom prst="straightConnector1">
            <a:avLst/>
          </a:prstGeom>
          <a:ln w="28575" cmpd="sng">
            <a:solidFill>
              <a:srgbClr val="FF0000"/>
            </a:solidFill>
            <a:prstDash val="solid"/>
            <a:tailEnd type="arrow" w="med" len="med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Shape 22"/>
          <p:cNvSpPr>
            <a:spLocks noChangeArrowheads="1"/>
          </p:cNvSpPr>
          <p:nvPr/>
        </p:nvSpPr>
        <p:spPr bwMode="auto">
          <a:xfrm>
            <a:off x="-952" y="1447324"/>
            <a:ext cx="9144953" cy="1966913"/>
          </a:xfrm>
          <a:prstGeom prst="rect">
            <a:avLst/>
          </a:prstGeom>
          <a:solidFill>
            <a:srgbClr val="C51A24"/>
          </a:solidFill>
          <a:ln w="12700">
            <a:noFill/>
            <a:miter lim="400000"/>
          </a:ln>
        </p:spPr>
        <p:txBody>
          <a:bodyPr lIns="45718" rIns="45718" anchor="ctr"/>
          <a:p>
            <a:pPr hangingPunct="0"/>
            <a:endParaRPr lang="en-US" altLang="zh-CN" sz="1800" b="0" baseline="0">
              <a:solidFill>
                <a:srgbClr val="DF2024"/>
              </a:solidFill>
              <a:latin typeface="Calibri" panose="020F0502020204030204" pitchFamily="34" charset="0"/>
              <a:ea typeface="Calibri" panose="020F0502020204030204" pitchFamily="34" charset="0"/>
            </a:endParaRPr>
          </a:p>
        </p:txBody>
      </p:sp>
      <p:sp>
        <p:nvSpPr>
          <p:cNvPr id="2" name="Shape 22"/>
          <p:cNvSpPr>
            <a:spLocks noChangeArrowheads="1"/>
          </p:cNvSpPr>
          <p:nvPr/>
        </p:nvSpPr>
        <p:spPr bwMode="auto">
          <a:xfrm>
            <a:off x="897255" y="1504474"/>
            <a:ext cx="1534478" cy="2319338"/>
          </a:xfrm>
          <a:prstGeom prst="rect">
            <a:avLst/>
          </a:prstGeom>
          <a:solidFill>
            <a:schemeClr val="bg1"/>
          </a:solidFill>
          <a:ln w="12700">
            <a:noFill/>
            <a:miter lim="400000"/>
          </a:ln>
          <a:effectLst>
            <a:outerShdw blurRad="76200" dir="13500000" sy="23000" kx="1200000" algn="br" rotWithShape="0">
              <a:srgbClr val="B90003">
                <a:alpha val="20000"/>
              </a:srgbClr>
            </a:outerShdw>
          </a:effectLst>
        </p:spPr>
        <p:txBody>
          <a:bodyPr lIns="45718" rIns="45718" anchor="ctr"/>
          <a:p>
            <a:pPr hangingPunct="0"/>
            <a:endParaRPr lang="en-US" altLang="zh-CN" sz="1800" b="0" baseline="0">
              <a:solidFill>
                <a:srgbClr val="DF2024"/>
              </a:solidFill>
              <a:latin typeface="Calibri" panose="020F0502020204030204" pitchFamily="34" charset="0"/>
              <a:ea typeface="Calibri" panose="020F0502020204030204" pitchFamily="3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011555" y="1814195"/>
            <a:ext cx="1351915" cy="23069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7200" dirty="0" smtClean="0">
                <a:solidFill>
                  <a:srgbClr val="C00000"/>
                </a:solidFill>
                <a:effectLst/>
                <a:latin typeface="DIN Alternate" panose="020B0500000000000000" charset="0"/>
                <a:ea typeface="微软雅黑" panose="020B0503020204020204" pitchFamily="34" charset="-122"/>
                <a:cs typeface="DIN Alternate" panose="020B0500000000000000" charset="0"/>
                <a:sym typeface="+mn-ea"/>
              </a:rPr>
              <a:t> </a:t>
            </a:r>
            <a:r>
              <a:rPr lang="en-US" altLang="zh-CN" sz="7200" b="1" dirty="0" smtClean="0">
                <a:solidFill>
                  <a:srgbClr val="C00000"/>
                </a:solidFill>
                <a:effectLst/>
                <a:latin typeface="DIN Alternate" panose="020B0500000000000000" charset="0"/>
                <a:ea typeface="Microsoft YaHei Bold" panose="020B0502040204020203" charset="-122"/>
                <a:cs typeface="DIN Alternate" panose="020B0500000000000000" charset="0"/>
                <a:sym typeface="+mn-ea"/>
              </a:rPr>
              <a:t>02</a:t>
            </a:r>
            <a:endParaRPr lang="en-US" altLang="zh-CN" sz="7200" b="1" dirty="0" smtClean="0">
              <a:solidFill>
                <a:srgbClr val="C00000"/>
              </a:solidFill>
              <a:effectLst/>
              <a:latin typeface="DIN Alternate" panose="020B0500000000000000" charset="0"/>
              <a:ea typeface="Microsoft YaHei Bold" panose="020B0502040204020203" charset="-122"/>
              <a:cs typeface="DIN Alternate" panose="020B0500000000000000" charset="0"/>
              <a:sym typeface="+mn-ea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781776" y="2007394"/>
            <a:ext cx="4361498" cy="553085"/>
          </a:xfrm>
          <a:prstGeom prst="rect">
            <a:avLst/>
          </a:prstGeom>
          <a:ln w="12700">
            <a:miter lim="400000"/>
          </a:ln>
          <a:effectLst>
            <a:outerShdw blurRad="63500" rotWithShape="0">
              <a:srgbClr val="808080">
                <a:alpha val="31423"/>
              </a:srgbClr>
            </a:outerShdw>
          </a:effectLst>
        </p:spPr>
        <p:txBody>
          <a:bodyPr wrap="square" lIns="45718" rIns="45718" rtlCol="0">
            <a:spAutoFit/>
          </a:bodyPr>
          <a:p>
            <a:pPr lvl="0" algn="l" hangingPunct="0">
              <a:spcBef>
                <a:spcPts val="0"/>
              </a:spcBef>
              <a:spcAft>
                <a:spcPts val="0"/>
              </a:spcAft>
              <a:defRPr sz="4200" b="0" baseline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defRPr>
            </a:pPr>
            <a:r>
              <a:rPr lang="zh-CN" sz="3000">
                <a:sym typeface="+mn-ea"/>
              </a:rPr>
              <a:t>学生移动端操作</a:t>
            </a:r>
            <a:endParaRPr lang="zh-CN" sz="30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2781776" y="2596039"/>
            <a:ext cx="4486751" cy="229870"/>
          </a:xfrm>
          <a:prstGeom prst="rect">
            <a:avLst/>
          </a:prstGeom>
          <a:ln w="12700">
            <a:miter lim="400000"/>
          </a:ln>
          <a:effectLst>
            <a:outerShdw blurRad="63500" rotWithShape="0">
              <a:srgbClr val="808080">
                <a:alpha val="31423"/>
              </a:srgbClr>
            </a:outerShdw>
          </a:effectLst>
        </p:spPr>
        <p:txBody>
          <a:bodyPr wrap="square" lIns="45718" tIns="34290" rIns="45718" bIns="34290" anchor="t">
            <a:spAutoFit/>
          </a:bodyPr>
          <a:p>
            <a:pPr lvl="0" algn="l" hangingPunct="0">
              <a:spcBef>
                <a:spcPts val="0"/>
              </a:spcBef>
              <a:spcAft>
                <a:spcPts val="0"/>
              </a:spcAft>
              <a:defRPr sz="4200" b="0" baseline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defRPr>
            </a:pPr>
            <a:r>
              <a:rPr lang="zh-CN" sz="1050" kern="0" dirty="0">
                <a:sym typeface="+mn-ea"/>
              </a:rPr>
              <a:t>学生校友邦微信小程序的操作说明</a:t>
            </a:r>
            <a:endParaRPr lang="zh-CN" sz="1050" kern="0" dirty="0">
              <a:sym typeface="+mn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10920" y="2826385"/>
            <a:ext cx="1122045" cy="46037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p>
            <a:pPr algn="r"/>
            <a:r>
              <a:rPr lang="en-US" altLang="zh-CN" sz="2400" dirty="0">
                <a:solidFill>
                  <a:srgbClr val="C00000"/>
                </a:solidFill>
                <a:latin typeface="DIN Alternate" panose="020B0500000000000000" charset="0"/>
                <a:ea typeface="方正黑体简体" panose="02010601030101010101" pitchFamily="2" charset="-122"/>
                <a:cs typeface="DIN Alternate" panose="020B0500000000000000" charset="0"/>
                <a:sym typeface="Noto Serif CJK SC" panose="02020400000000000000" pitchFamily="18" charset="-122"/>
              </a:rPr>
              <a:t>PART</a:t>
            </a:r>
            <a:endParaRPr lang="en-US" altLang="zh-CN" sz="2400" dirty="0">
              <a:solidFill>
                <a:srgbClr val="C00000"/>
              </a:solidFill>
              <a:latin typeface="DIN Alternate" panose="020B0500000000000000" charset="0"/>
              <a:ea typeface="方正黑体简体" panose="02010601030101010101" pitchFamily="2" charset="-122"/>
              <a:cs typeface="DIN Alternate" panose="020B0500000000000000" charset="0"/>
              <a:sym typeface="Noto Serif CJK SC" panose="02020400000000000000" pitchFamily="18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131969" y="131921"/>
            <a:ext cx="782479" cy="275273"/>
            <a:chOff x="17075" y="277"/>
            <a:chExt cx="1643" cy="578"/>
          </a:xfrm>
        </p:grpSpPr>
        <p:grpSp>
          <p:nvGrpSpPr>
            <p:cNvPr id="12" name="组合 11"/>
            <p:cNvGrpSpPr/>
            <p:nvPr/>
          </p:nvGrpSpPr>
          <p:grpSpPr>
            <a:xfrm>
              <a:off x="17075" y="491"/>
              <a:ext cx="1643" cy="364"/>
              <a:chOff x="17075" y="619"/>
              <a:chExt cx="1643" cy="364"/>
            </a:xfrm>
          </p:grpSpPr>
          <p:sp>
            <p:nvSpPr>
              <p:cNvPr id="13" name="Shape 22"/>
              <p:cNvSpPr>
                <a:spLocks noChangeArrowheads="1"/>
              </p:cNvSpPr>
              <p:nvPr/>
            </p:nvSpPr>
            <p:spPr bwMode="auto">
              <a:xfrm>
                <a:off x="17075" y="619"/>
                <a:ext cx="1643" cy="290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12700">
                <a:noFill/>
                <a:miter lim="400000"/>
              </a:ln>
            </p:spPr>
            <p:txBody>
              <a:bodyPr lIns="45718" rIns="45718" anchor="ctr"/>
              <a:p>
                <a:pPr hangingPunct="0"/>
                <a:endParaRPr lang="en-US" altLang="zh-CN" sz="1800" b="0" baseline="0">
                  <a:solidFill>
                    <a:srgbClr val="DF2024"/>
                  </a:solidFill>
                  <a:latin typeface="Calibri" panose="020F0502020204030204" pitchFamily="34" charset="0"/>
                  <a:ea typeface="Calibri" panose="020F0502020204030204" pitchFamily="34" charset="0"/>
                </a:endParaRPr>
              </a:p>
            </p:txBody>
          </p:sp>
          <p:sp>
            <p:nvSpPr>
              <p:cNvPr id="16" name="Shape 26"/>
              <p:cNvSpPr/>
              <p:nvPr/>
            </p:nvSpPr>
            <p:spPr>
              <a:xfrm>
                <a:off x="17272" y="646"/>
                <a:ext cx="1250" cy="337"/>
              </a:xfrm>
              <a:prstGeom prst="rect">
                <a:avLst/>
              </a:prstGeom>
              <a:ln w="12700">
                <a:miter lim="400000"/>
              </a:ln>
              <a:effectLst/>
            </p:spPr>
            <p:txBody>
              <a:bodyPr wrap="square" lIns="45718" rIns="45718">
                <a:spAutoFit/>
              </a:bodyPr>
              <a:p>
                <a:pPr algn="ctr" fontAlgn="auto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defRPr sz="4200" b="0" baseline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2"/>
                    <a:sym typeface="微软雅黑" panose="020B0503020204020204" pitchFamily="34" charset="-122"/>
                  </a:defRPr>
                </a:pPr>
                <a:r>
                  <a:rPr lang="en-US" altLang="zh-CN" sz="450" kern="0" baseline="0" dirty="0">
                    <a:solidFill>
                      <a:srgbClr val="D62F2F"/>
                    </a:solidFill>
                    <a:effectLst/>
                    <a:sym typeface="微软雅黑" panose="020B0503020204020204" pitchFamily="34" charset="-122"/>
                  </a:rPr>
                  <a:t>www.xybsyw.com</a:t>
                </a:r>
                <a:endParaRPr lang="en-US" altLang="zh-CN" sz="450" kern="0" baseline="0" dirty="0">
                  <a:solidFill>
                    <a:srgbClr val="D62F2F"/>
                  </a:solidFill>
                  <a:effectLst/>
                  <a:sym typeface="微软雅黑" panose="020B0503020204020204" pitchFamily="34" charset="-122"/>
                </a:endParaRPr>
              </a:p>
            </p:txBody>
          </p:sp>
        </p:grpSp>
        <p:pic>
          <p:nvPicPr>
            <p:cNvPr id="14" name="图片 13" descr="红色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7432" y="277"/>
              <a:ext cx="929" cy="299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p>
            <a:r>
              <a:rPr lang="en-US" altLang="zh-CN"/>
              <a:t>2.1 </a:t>
            </a:r>
            <a:r>
              <a:rPr lang="zh-CN" altLang="en-US"/>
              <a:t>学生移动端操作</a:t>
            </a:r>
            <a:r>
              <a:rPr lang="en-US" altLang="zh-CN"/>
              <a:t>-</a:t>
            </a:r>
            <a:r>
              <a:rPr lang="zh-CN" altLang="en-US"/>
              <a:t>注册</a:t>
            </a:r>
            <a:r>
              <a:rPr lang="zh-CN" altLang="en-US"/>
              <a:t>认证</a:t>
            </a:r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660515" y="1503680"/>
            <a:ext cx="1545590" cy="341820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151130" y="466090"/>
            <a:ext cx="7377430" cy="829945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marR="0" algn="l" defTabSz="914400">
              <a:lnSpc>
                <a:spcPct val="150000"/>
              </a:lnSpc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0" kern="1200" cap="none" spc="0" normalizeH="0" baseline="0" noProof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账号注册，</a:t>
            </a:r>
            <a:r>
              <a:rPr lang="zh-CN" altLang="en-US" b="0" noProof="1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我的</a:t>
            </a:r>
            <a:r>
              <a:rPr lang="en-US" altLang="zh-CN" b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→</a:t>
            </a:r>
            <a:r>
              <a:rPr lang="zh-CN" altLang="en-US" b="0" noProof="1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立即登录</a:t>
            </a:r>
            <a:r>
              <a:rPr lang="en-US" altLang="zh-CN" b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→</a:t>
            </a:r>
            <a:r>
              <a:rPr lang="zh-CN" altLang="en-US" b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微信快速登录</a:t>
            </a:r>
            <a:endParaRPr kumimoji="0" lang="zh-CN" altLang="en-US" b="0" kern="1200" cap="none" spc="0" normalizeH="0" baseline="0" noProof="1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Calibri" panose="020F0502020204030204" pitchFamily="34" charset="0"/>
            </a:endParaRPr>
          </a:p>
          <a:p>
            <a:pPr marR="0" algn="l" defTabSz="914400">
              <a:lnSpc>
                <a:spcPct val="150000"/>
              </a:lnSpc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b="0" kern="1200" cap="none" spc="0" normalizeH="0" baseline="0" noProof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学籍认证，</a:t>
            </a:r>
            <a:r>
              <a:rPr lang="zh-CN" altLang="en-US" b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我的</a:t>
            </a:r>
            <a:r>
              <a:rPr lang="en-US" altLang="zh-CN" b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→</a:t>
            </a:r>
            <a:r>
              <a:rPr kumimoji="0" lang="zh-CN" altLang="en-US" b="0" kern="1200" cap="none" spc="0" normalizeH="0" baseline="0" noProof="1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学籍认证</a:t>
            </a:r>
            <a:r>
              <a:rPr lang="en-US" altLang="zh-CN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→</a:t>
            </a:r>
            <a:r>
              <a:rPr kumimoji="0" lang="zh-CN" altLang="en-US" b="0" kern="1200" cap="none" spc="0" normalizeH="0" baseline="0" noProof="1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录入学籍信息“立即认证”</a:t>
            </a:r>
            <a:endParaRPr kumimoji="0" lang="en-US" altLang="zh-CN" b="0" kern="1200" cap="none" spc="0" normalizeH="0" baseline="0" noProof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Calibri" panose="020F0502020204030204" pitchFamily="34" charset="0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2165" y="1494790"/>
            <a:ext cx="1499235" cy="343598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08275" y="1494790"/>
            <a:ext cx="1602105" cy="343598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4500245" y="1503680"/>
            <a:ext cx="1939290" cy="340423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6654800" y="4070350"/>
            <a:ext cx="1373505" cy="8604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000">
                <a:latin typeface="华文楷体" panose="02010600040101010101" charset="-122"/>
                <a:ea typeface="华文楷体" panose="02010600040101010101" charset="-122"/>
              </a:rPr>
              <a:t>入学年份跟着班级走，例如</a:t>
            </a:r>
            <a:r>
              <a:rPr lang="en-US" altLang="zh-CN" sz="1000">
                <a:latin typeface="华文楷体" panose="02010600040101010101" charset="-122"/>
                <a:ea typeface="华文楷体" panose="02010600040101010101" charset="-122"/>
              </a:rPr>
              <a:t>2020</a:t>
            </a:r>
            <a:r>
              <a:rPr lang="zh-CN" altLang="en-US" sz="1000">
                <a:latin typeface="华文楷体" panose="02010600040101010101" charset="-122"/>
                <a:ea typeface="华文楷体" panose="02010600040101010101" charset="-122"/>
              </a:rPr>
              <a:t>级的学生入伍两年退伍后，加入</a:t>
            </a:r>
            <a:r>
              <a:rPr lang="en-US" altLang="zh-CN" sz="1000">
                <a:latin typeface="华文楷体" panose="02010600040101010101" charset="-122"/>
                <a:ea typeface="华文楷体" panose="02010600040101010101" charset="-122"/>
              </a:rPr>
              <a:t>2022</a:t>
            </a:r>
            <a:r>
              <a:rPr lang="zh-CN" altLang="en-US" sz="1000">
                <a:latin typeface="华文楷体" panose="02010600040101010101" charset="-122"/>
                <a:ea typeface="华文楷体" panose="02010600040101010101" charset="-122"/>
              </a:rPr>
              <a:t>级的班级，那么入学年份选</a:t>
            </a:r>
            <a:r>
              <a:rPr lang="en-US" altLang="zh-CN" sz="1000">
                <a:latin typeface="华文楷体" panose="02010600040101010101" charset="-122"/>
                <a:ea typeface="华文楷体" panose="02010600040101010101" charset="-122"/>
              </a:rPr>
              <a:t>2022</a:t>
            </a:r>
            <a:r>
              <a:rPr lang="zh-CN" altLang="en-US" sz="1000">
                <a:latin typeface="华文楷体" panose="02010600040101010101" charset="-122"/>
                <a:ea typeface="华文楷体" panose="02010600040101010101" charset="-122"/>
              </a:rPr>
              <a:t>年</a:t>
            </a:r>
            <a:endParaRPr lang="zh-CN" altLang="en-US" sz="1000">
              <a:latin typeface="华文楷体" panose="02010600040101010101" charset="-122"/>
              <a:ea typeface="华文楷体" panose="0201060004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p>
            <a:r>
              <a:rPr lang="en-US" altLang="zh-CN"/>
              <a:t>2.2 </a:t>
            </a:r>
            <a:r>
              <a:rPr lang="zh-CN" altLang="en-US"/>
              <a:t>学生移动端操作</a:t>
            </a:r>
            <a:r>
              <a:rPr lang="en-US" altLang="zh-CN"/>
              <a:t>-</a:t>
            </a:r>
            <a:r>
              <a:rPr lang="zh-CN" altLang="en-US"/>
              <a:t>实习报名</a:t>
            </a:r>
            <a:r>
              <a:rPr lang="en-US" altLang="zh-CN"/>
              <a:t>-</a:t>
            </a:r>
            <a:r>
              <a:rPr lang="zh-CN" altLang="en-US"/>
              <a:t>自主实习</a:t>
            </a:r>
            <a:endParaRPr lang="zh-CN" altLang="en-US"/>
          </a:p>
        </p:txBody>
      </p:sp>
      <p:cxnSp>
        <p:nvCxnSpPr>
          <p:cNvPr id="8" name="直接箭头连接符 7"/>
          <p:cNvCxnSpPr/>
          <p:nvPr/>
        </p:nvCxnSpPr>
        <p:spPr>
          <a:xfrm flipV="1">
            <a:off x="5579745" y="2248535"/>
            <a:ext cx="601345" cy="215265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  <a:effectLst>
            <a:glow rad="76200">
              <a:schemeClr val="accent3">
                <a:satMod val="175000"/>
                <a:alpha val="91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/>
        </p:nvSpPr>
        <p:spPr>
          <a:xfrm>
            <a:off x="5203825" y="1296035"/>
            <a:ext cx="519430" cy="279971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defTabSz="914400">
              <a:lnSpc>
                <a:spcPct val="100000"/>
              </a:lnSpc>
            </a:pPr>
            <a:r>
              <a:rPr lang="zh-CN" altLang="en-US" b="0" kern="0" dirty="0">
                <a:solidFill>
                  <a:srgbClr val="DF0024"/>
                </a:solidFill>
                <a:uFillTx/>
                <a:latin typeface="文鼎中楷体" charset="0"/>
                <a:ea typeface="文鼎中楷体" panose="03000600000000000000" charset="-122"/>
              </a:rPr>
              <a:t>点击去报名填写岗位详情</a:t>
            </a:r>
            <a:endParaRPr lang="zh-CN" altLang="en-US" b="0" kern="0" dirty="0">
              <a:solidFill>
                <a:srgbClr val="DF0024"/>
              </a:solidFill>
              <a:uFillTx/>
              <a:latin typeface="文鼎中楷体" charset="0"/>
              <a:ea typeface="文鼎中楷体" panose="03000600000000000000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5560" y="1131570"/>
            <a:ext cx="519430" cy="35382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defTabSz="914400">
              <a:lnSpc>
                <a:spcPct val="100000"/>
              </a:lnSpc>
            </a:pPr>
            <a:r>
              <a:rPr lang="zh-CN" altLang="en-US" b="0" kern="0" dirty="0">
                <a:solidFill>
                  <a:srgbClr val="DF0024"/>
                </a:solidFill>
                <a:uFillTx/>
                <a:latin typeface="文鼎中楷体" charset="0"/>
                <a:ea typeface="文鼎中楷体" panose="03000600000000000000" charset="-122"/>
              </a:rPr>
              <a:t>自主实习学生点此提交岗位报名</a:t>
            </a:r>
            <a:endParaRPr lang="zh-CN" altLang="en-US" b="0" kern="0" dirty="0">
              <a:solidFill>
                <a:srgbClr val="DF0024"/>
              </a:solidFill>
              <a:uFillTx/>
              <a:latin typeface="文鼎中楷体" charset="0"/>
              <a:ea typeface="文鼎中楷体" panose="03000600000000000000" charset="-122"/>
            </a:endParaRPr>
          </a:p>
        </p:txBody>
      </p:sp>
      <p:pic>
        <p:nvPicPr>
          <p:cNvPr id="15" name="图片 14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6299835" y="461645"/>
            <a:ext cx="2043430" cy="422973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652780" y="1059815"/>
            <a:ext cx="1862455" cy="3632200"/>
          </a:xfrm>
          <a:prstGeom prst="rect">
            <a:avLst/>
          </a:prstGeom>
        </p:spPr>
      </p:pic>
      <p:cxnSp>
        <p:nvCxnSpPr>
          <p:cNvPr id="7" name="直接箭头连接符 6"/>
          <p:cNvCxnSpPr/>
          <p:nvPr/>
        </p:nvCxnSpPr>
        <p:spPr>
          <a:xfrm flipV="1">
            <a:off x="383540" y="1924050"/>
            <a:ext cx="299720" cy="154940"/>
          </a:xfrm>
          <a:prstGeom prst="straightConnector1">
            <a:avLst/>
          </a:prstGeom>
          <a:ln w="28575" cmpd="sng">
            <a:solidFill>
              <a:srgbClr val="FF0000"/>
            </a:solidFill>
            <a:prstDash val="solid"/>
            <a:tailEnd type="arrow"/>
          </a:ln>
          <a:effectLst>
            <a:glow rad="63500">
              <a:srgbClr val="7F7F7F">
                <a:alpha val="40000"/>
              </a:srgb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图片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203575" y="843915"/>
            <a:ext cx="1850390" cy="3784600"/>
          </a:xfrm>
          <a:prstGeom prst="rect">
            <a:avLst/>
          </a:prstGeom>
        </p:spPr>
      </p:pic>
      <p:cxnSp>
        <p:nvCxnSpPr>
          <p:cNvPr id="13" name="直接箭头连接符 12"/>
          <p:cNvCxnSpPr/>
          <p:nvPr/>
        </p:nvCxnSpPr>
        <p:spPr>
          <a:xfrm flipH="1" flipV="1">
            <a:off x="4787900" y="2715895"/>
            <a:ext cx="342900" cy="467995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  <a:effectLst>
            <a:glow rad="76200">
              <a:schemeClr val="accent3">
                <a:satMod val="175000"/>
                <a:alpha val="91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3"/>
          <p:cNvSpPr txBox="1"/>
          <p:nvPr/>
        </p:nvSpPr>
        <p:spPr>
          <a:xfrm>
            <a:off x="7524115" y="2283460"/>
            <a:ext cx="1373505" cy="99758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1000">
                <a:solidFill>
                  <a:srgbClr val="FF0000"/>
                </a:solidFill>
              </a:rPr>
              <a:t>  </a:t>
            </a:r>
            <a:r>
              <a:rPr lang="zh-CN" altLang="en-US" sz="1000">
                <a:solidFill>
                  <a:srgbClr val="FF0000"/>
                </a:solidFill>
              </a:rPr>
              <a:t>单位名称填写营业执照上的完整名称，系统会自动匹配统一社会信用代码（特殊单位除外）</a:t>
            </a:r>
            <a:endParaRPr lang="zh-CN" altLang="en-US" sz="1000">
              <a:solidFill>
                <a:srgbClr val="FF0000"/>
              </a:solidFill>
            </a:endParaRPr>
          </a:p>
          <a:p>
            <a:r>
              <a:rPr lang="zh-CN" altLang="en-US" sz="1000">
                <a:solidFill>
                  <a:srgbClr val="FF0000"/>
                </a:solidFill>
              </a:rPr>
              <a:t>企业导师手机号务必填写准确，涉及后续邀请企业评价</a:t>
            </a:r>
            <a:endParaRPr lang="zh-CN" altLang="en-US" sz="1000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p>
            <a:r>
              <a:rPr lang="en-US" altLang="zh-CN">
                <a:sym typeface="+mn-ea"/>
              </a:rPr>
              <a:t>2.2 </a:t>
            </a:r>
            <a:r>
              <a:rPr lang="zh-CN" altLang="en-US">
                <a:sym typeface="+mn-ea"/>
              </a:rPr>
              <a:t>学生移动端操作</a:t>
            </a:r>
            <a:r>
              <a:rPr lang="en-US" altLang="zh-CN">
                <a:sym typeface="+mn-ea"/>
              </a:rPr>
              <a:t>-</a:t>
            </a:r>
            <a:r>
              <a:rPr lang="zh-CN" altLang="en-US">
                <a:sym typeface="+mn-ea"/>
              </a:rPr>
              <a:t>实习报名</a:t>
            </a:r>
            <a:r>
              <a:rPr lang="en-US" altLang="zh-CN">
                <a:sym typeface="+mn-ea"/>
              </a:rPr>
              <a:t>-</a:t>
            </a:r>
            <a:r>
              <a:rPr lang="zh-CN" altLang="en-US">
                <a:sym typeface="+mn-ea"/>
              </a:rPr>
              <a:t>集中实习</a:t>
            </a:r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76475" y="1279525"/>
            <a:ext cx="1645920" cy="360235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72720" y="404495"/>
            <a:ext cx="8388985" cy="875665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marR="0" algn="l" defTabSz="914400">
              <a:lnSpc>
                <a:spcPct val="150000"/>
              </a:lnSpc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800" kern="1200" cap="none" spc="0" normalizeH="0" baseline="0" noProof="1" smtClean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路径：</a:t>
            </a:r>
            <a:r>
              <a:rPr kumimoji="0" lang="zh-CN" altLang="en-US" sz="1600" b="0" kern="1200" cap="none" spc="0" normalizeH="0" baseline="0" noProof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实习报名(集中实习)，</a:t>
            </a:r>
            <a:r>
              <a:rPr lang="zh-CN" altLang="en-US" b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实习</a:t>
            </a:r>
            <a:r>
              <a:rPr lang="zh-CN" altLang="en-US" b="0" noProof="1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成长</a:t>
            </a:r>
            <a:r>
              <a:rPr lang="en-US" altLang="zh-CN" b="0" noProof="1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→</a:t>
            </a:r>
            <a:r>
              <a:rPr lang="en-US" altLang="zh-CN" b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zh-CN" altLang="en-US" b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实习报名</a:t>
            </a:r>
            <a:r>
              <a:rPr lang="en-US" altLang="zh-CN" b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→</a:t>
            </a:r>
            <a:r>
              <a:rPr lang="zh-CN" altLang="en-US" b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去报名</a:t>
            </a:r>
            <a:r>
              <a:rPr lang="en-US" altLang="zh-CN" b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→</a:t>
            </a:r>
            <a:r>
              <a:rPr lang="zh-CN" altLang="en-US" b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立即报名</a:t>
            </a:r>
            <a:r>
              <a:rPr lang="en-US" altLang="zh-CN" b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→</a:t>
            </a:r>
            <a:r>
              <a:rPr lang="zh-CN" altLang="en-US" b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确认</a:t>
            </a:r>
            <a:r>
              <a:rPr lang="zh-CN" altLang="en-US" b="0" noProof="1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endParaRPr lang="zh-CN" altLang="en-US" b="0" noProof="1" smtClean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R="0" algn="l" defTabSz="914400">
              <a:lnSpc>
                <a:spcPct val="150000"/>
              </a:lnSpc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b="0" noProof="1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  如果显示未邀请</a:t>
            </a:r>
            <a:r>
              <a:rPr lang="en-US" altLang="zh-CN" b="0" noProof="1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,</a:t>
            </a:r>
            <a:r>
              <a:rPr lang="zh-CN" altLang="en-US" b="0" noProof="1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即您不在集中实习的学生范围内</a:t>
            </a:r>
            <a:r>
              <a:rPr lang="en-US" altLang="zh-CN" b="0" noProof="1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,</a:t>
            </a:r>
            <a:r>
              <a:rPr lang="zh-CN" altLang="en-US" b="0" noProof="1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可联系学校相关管理员老师处理              </a:t>
            </a:r>
            <a:endParaRPr kumimoji="0" lang="zh-CN" altLang="en-US" b="0" kern="1200" cap="none" spc="0" normalizeH="0" baseline="0" noProof="1">
              <a:solidFill>
                <a:srgbClr val="DF0024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16205" y="1419860"/>
            <a:ext cx="519430" cy="15684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defTabSz="914400">
              <a:lnSpc>
                <a:spcPct val="100000"/>
              </a:lnSpc>
            </a:pPr>
            <a:r>
              <a:rPr lang="zh-CN" altLang="en-US" b="0" kern="0" dirty="0">
                <a:solidFill>
                  <a:srgbClr val="DF0024"/>
                </a:solidFill>
                <a:uFillTx/>
                <a:latin typeface="文鼎中楷体" charset="0"/>
                <a:ea typeface="文鼎中楷体" panose="03000600000000000000" charset="-122"/>
              </a:rPr>
              <a:t>点击实习报名</a:t>
            </a:r>
            <a:endParaRPr lang="zh-CN" altLang="en-US" b="0" kern="0" dirty="0">
              <a:solidFill>
                <a:srgbClr val="DF0024"/>
              </a:solidFill>
              <a:uFillTx/>
              <a:latin typeface="文鼎中楷体" charset="0"/>
              <a:ea typeface="文鼎中楷体" panose="03000600000000000000" charset="-122"/>
            </a:endParaRPr>
          </a:p>
        </p:txBody>
      </p:sp>
      <p:cxnSp>
        <p:nvCxnSpPr>
          <p:cNvPr id="8" name="直接箭头连接符 7"/>
          <p:cNvCxnSpPr/>
          <p:nvPr/>
        </p:nvCxnSpPr>
        <p:spPr>
          <a:xfrm flipH="1" flipV="1">
            <a:off x="3041650" y="2424430"/>
            <a:ext cx="269875" cy="494665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  <a:effectLst>
            <a:glow rad="76200">
              <a:schemeClr val="accent3">
                <a:satMod val="175000"/>
                <a:alpha val="91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/>
        </p:nvSpPr>
        <p:spPr>
          <a:xfrm>
            <a:off x="3176905" y="2761615"/>
            <a:ext cx="519430" cy="13220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defTabSz="914400">
              <a:lnSpc>
                <a:spcPct val="100000"/>
              </a:lnSpc>
            </a:pPr>
            <a:r>
              <a:rPr lang="zh-CN" altLang="en-US" b="0" kern="0" dirty="0">
                <a:solidFill>
                  <a:srgbClr val="DF0024"/>
                </a:solidFill>
                <a:uFillTx/>
                <a:latin typeface="文鼎中楷体" charset="0"/>
                <a:ea typeface="文鼎中楷体" panose="03000600000000000000" charset="-122"/>
              </a:rPr>
              <a:t>点击去报名</a:t>
            </a:r>
            <a:endParaRPr lang="zh-CN" altLang="en-US" b="0" kern="0" dirty="0">
              <a:solidFill>
                <a:srgbClr val="DF0024"/>
              </a:solidFill>
              <a:uFillTx/>
              <a:latin typeface="文鼎中楷体" charset="0"/>
              <a:ea typeface="文鼎中楷体" panose="03000600000000000000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42080" y="1279525"/>
            <a:ext cx="1668780" cy="360362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10860" y="1242060"/>
            <a:ext cx="1676400" cy="3573780"/>
          </a:xfrm>
          <a:prstGeom prst="rect">
            <a:avLst/>
          </a:prstGeom>
        </p:spPr>
      </p:pic>
      <p:cxnSp>
        <p:nvCxnSpPr>
          <p:cNvPr id="11" name="直接箭头连接符 10"/>
          <p:cNvCxnSpPr/>
          <p:nvPr/>
        </p:nvCxnSpPr>
        <p:spPr>
          <a:xfrm flipV="1">
            <a:off x="394970" y="2237105"/>
            <a:ext cx="330835" cy="242570"/>
          </a:xfrm>
          <a:prstGeom prst="straightConnector1">
            <a:avLst/>
          </a:prstGeom>
          <a:ln w="317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" name="图片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68845" y="1280160"/>
            <a:ext cx="1842770" cy="3674745"/>
          </a:xfrm>
          <a:prstGeom prst="rect">
            <a:avLst/>
          </a:prstGeom>
        </p:spPr>
      </p:pic>
      <p:sp>
        <p:nvSpPr>
          <p:cNvPr id="18" name="文本框 17"/>
          <p:cNvSpPr txBox="1"/>
          <p:nvPr/>
        </p:nvSpPr>
        <p:spPr>
          <a:xfrm>
            <a:off x="7884160" y="3291840"/>
            <a:ext cx="1377315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20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sym typeface="+mn-ea"/>
              </a:rPr>
              <a:t>如果开始就能在我的实习下看到对应实习计划，点实习任务是已参与状态，那么无需报名</a:t>
            </a:r>
            <a:endParaRPr lang="zh-CN" altLang="en-US" sz="1200"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  <a:p>
            <a:endParaRPr lang="zh-CN" altLang="en-US" sz="1200"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pic>
        <p:nvPicPr>
          <p:cNvPr id="4" name="图片 3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663575" y="1491615"/>
            <a:ext cx="1584960" cy="317119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1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24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25.xml><?xml version="1.0" encoding="utf-8"?>
<p:tagLst xmlns:p="http://schemas.openxmlformats.org/presentationml/2006/main">
  <p:tag name="KSO_WM_UNIT_PLACING_PICTURE_USER_VIEWPORT" val="{&quot;height&quot;:3510.8708661417322,&quot;width&quot;:3510.8708661417322}"/>
</p:tagLst>
</file>

<file path=ppt/tags/tag126.xml><?xml version="1.0" encoding="utf-8"?>
<p:tagLst xmlns:p="http://schemas.openxmlformats.org/presentationml/2006/main">
  <p:tag name="KSO_WM_UNIT_PLACING_PICTURE_USER_VIEWPORT" val="{&quot;height&quot;:4601,&quot;width&quot;:8680}"/>
</p:tagLst>
</file>

<file path=ppt/tags/tag127.xml><?xml version="1.0" encoding="utf-8"?>
<p:tagLst xmlns:p="http://schemas.openxmlformats.org/presentationml/2006/main">
  <p:tag name="KSO_WM_UNIT_PLACING_PICTURE_USER_VIEWPORT" val="{&quot;height&quot;:4590,&quot;width&quot;:19725}"/>
</p:tagLst>
</file>

<file path=ppt/tags/tag128.xml><?xml version="1.0" encoding="utf-8"?>
<p:tagLst xmlns:p="http://schemas.openxmlformats.org/presentationml/2006/main">
  <p:tag name="KSO_WM_BEAUTIFY_FLAG" val=""/>
</p:tagLst>
</file>

<file path=ppt/tags/tag129.xml><?xml version="1.0" encoding="utf-8"?>
<p:tagLst xmlns:p="http://schemas.openxmlformats.org/presentationml/2006/main">
  <p:tag name="KSO_WM_UNIT_PLACING_PICTURE_USER_VIEWPORT" val="{&quot;height&quot;:6661,&quot;width&quot;:3218}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0.xml><?xml version="1.0" encoding="utf-8"?>
<p:tagLst xmlns:p="http://schemas.openxmlformats.org/presentationml/2006/main">
  <p:tag name="KSO_WM_UNIT_PLACING_PICTURE_USER_VIEWPORT" val="{&quot;height&quot;:10020,&quot;width&quot;:4815}"/>
</p:tagLst>
</file>

<file path=ppt/tags/tag131.xml><?xml version="1.0" encoding="utf-8"?>
<p:tagLst xmlns:p="http://schemas.openxmlformats.org/presentationml/2006/main">
  <p:tag name="KSO_WM_UNIT_PLACING_PICTURE_USER_VIEWPORT" val="{&quot;height&quot;:10020,&quot;width&quot;:4815}"/>
</p:tagLst>
</file>

<file path=ppt/tags/tag132.xml><?xml version="1.0" encoding="utf-8"?>
<p:tagLst xmlns:p="http://schemas.openxmlformats.org/presentationml/2006/main">
  <p:tag name="KSO_WM_BEAUTIFY_FLAG" val=""/>
  <p:tag name="KSO_WM_UNIT_PLACING_PICTURE_USER_VIEWPORT" val="{&quot;height&quot;:6507,&quot;width&quot;:3424}"/>
</p:tagLst>
</file>

<file path=ppt/tags/tag133.xml><?xml version="1.0" encoding="utf-8"?>
<p:tagLst xmlns:p="http://schemas.openxmlformats.org/presentationml/2006/main">
  <p:tag name="KSO_WM_BEAUTIFY_FLAG" val=""/>
</p:tagLst>
</file>

<file path=ppt/tags/tag134.xml><?xml version="1.0" encoding="utf-8"?>
<p:tagLst xmlns:p="http://schemas.openxmlformats.org/presentationml/2006/main">
  <p:tag name="KSO_WM_BEAUTIFY_FLAG" val=""/>
</p:tagLst>
</file>

<file path=ppt/tags/tag135.xml><?xml version="1.0" encoding="utf-8"?>
<p:tagLst xmlns:p="http://schemas.openxmlformats.org/presentationml/2006/main">
  <p:tag name="KSO_WM_BEAUTIFY_FLAG" val=""/>
</p:tagLst>
</file>

<file path=ppt/tags/tag136.xml><?xml version="1.0" encoding="utf-8"?>
<p:tagLst xmlns:p="http://schemas.openxmlformats.org/presentationml/2006/main">
  <p:tag name="KSO_WM_BEAUTIFY_FLAG" val=""/>
</p:tagLst>
</file>

<file path=ppt/tags/tag137.xml><?xml version="1.0" encoding="utf-8"?>
<p:tagLst xmlns:p="http://schemas.openxmlformats.org/presentationml/2006/main">
  <p:tag name="KSO_WM_BEAUTIFY_FLAG" val=""/>
</p:tagLst>
</file>

<file path=ppt/tags/tag138.xml><?xml version="1.0" encoding="utf-8"?>
<p:tagLst xmlns:p="http://schemas.openxmlformats.org/presentationml/2006/main">
  <p:tag name="COMMONDATA" val="eyJoZGlkIjoiNzMyMmNlMmI0YzRhZWQ0YzlkY2YxODQ2MGRhNGM4MjcifQ=="/>
  <p:tag name="KSO_WPP_MARK_KEY" val="4f6fb4c0-0f98-47fd-986c-31a8e5bf7cea"/>
  <p:tag name="commondata" val="eyJoZGlkIjoiZmJkOWVlNWFkNTZlYzQ5ODc2Yjc5YmVhNWY0MWU3YTAifQ==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DF0024"/>
      </a:accent1>
      <a:accent2>
        <a:srgbClr val="C0504D"/>
      </a:accent2>
      <a:accent3>
        <a:srgbClr val="FFFFFF"/>
      </a:accent3>
      <a:accent4>
        <a:srgbClr val="000000"/>
      </a:accent4>
      <a:accent5>
        <a:srgbClr val="ECAAAB"/>
      </a:accent5>
      <a:accent6>
        <a:srgbClr val="AC4744"/>
      </a:accent6>
      <a:hlink>
        <a:srgbClr val="0000FF"/>
      </a:hlink>
      <a:folHlink>
        <a:srgbClr val="FF00FF"/>
      </a:folHlink>
    </a:clrScheme>
    <a:fontScheme name="">
      <a:majorFont>
        <a:latin typeface="Calibri"/>
        <a:ea typeface="Calibri"/>
        <a:cs typeface=""/>
      </a:majorFont>
      <a:minorFont>
        <a:latin typeface="Calibri"/>
        <a:ea typeface="Calibri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自定义设计方案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4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2_自定义设计方案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DF0024"/>
      </a:accent1>
      <a:accent2>
        <a:srgbClr val="C0504D"/>
      </a:accent2>
      <a:accent3>
        <a:srgbClr val="FFFFFF"/>
      </a:accent3>
      <a:accent4>
        <a:srgbClr val="000000"/>
      </a:accent4>
      <a:accent5>
        <a:srgbClr val="ECAAAB"/>
      </a:accent5>
      <a:accent6>
        <a:srgbClr val="AC4744"/>
      </a:accent6>
      <a:hlink>
        <a:srgbClr val="0000FF"/>
      </a:hlink>
      <a:folHlink>
        <a:srgbClr val="FF00FF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1872</Words>
  <Application>WPS 演示</Application>
  <PresentationFormat>全屏显示(16:9)</PresentationFormat>
  <Paragraphs>181</Paragraphs>
  <Slides>22</Slides>
  <Notes>5</Notes>
  <HiddenSlides>0</HiddenSlides>
  <MMClips>0</MMClips>
  <ScaleCrop>false</ScaleCrop>
  <HeadingPairs>
    <vt:vector size="6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5</vt:i4>
      </vt:variant>
      <vt:variant>
        <vt:lpstr>幻灯片标题</vt:lpstr>
      </vt:variant>
      <vt:variant>
        <vt:i4>22</vt:i4>
      </vt:variant>
    </vt:vector>
  </HeadingPairs>
  <TitlesOfParts>
    <vt:vector size="46" baseType="lpstr">
      <vt:lpstr>Arial</vt:lpstr>
      <vt:lpstr>宋体</vt:lpstr>
      <vt:lpstr>Wingdings</vt:lpstr>
      <vt:lpstr>Calibri</vt:lpstr>
      <vt:lpstr>微软雅黑</vt:lpstr>
      <vt:lpstr>Wingdings</vt:lpstr>
      <vt:lpstr>Microsoft YaHei Bold</vt:lpstr>
      <vt:lpstr>Microsoft YaHei Regular</vt:lpstr>
      <vt:lpstr>字魂105号-简雅黑</vt:lpstr>
      <vt:lpstr>DIN Alternate</vt:lpstr>
      <vt:lpstr>Vrinda</vt:lpstr>
      <vt:lpstr>Calibri</vt:lpstr>
      <vt:lpstr>方正黑体简体</vt:lpstr>
      <vt:lpstr>Noto Serif CJK SC</vt:lpstr>
      <vt:lpstr>文鼎中楷体</vt:lpstr>
      <vt:lpstr>Arial Unicode MS</vt:lpstr>
      <vt:lpstr>华文楷体</vt:lpstr>
      <vt:lpstr>文鼎中楷体</vt:lpstr>
      <vt:lpstr>黑体</vt:lpstr>
      <vt:lpstr>Office 主题</vt:lpstr>
      <vt:lpstr>1_自定义设计方案</vt:lpstr>
      <vt:lpstr>4_自定义设计方案</vt:lpstr>
      <vt:lpstr>2_自定义设计方案</vt:lpstr>
      <vt:lpstr>自定义设计方案</vt:lpstr>
      <vt:lpstr>PowerPoint 演示文稿</vt:lpstr>
      <vt:lpstr>PowerPoint 演示文稿</vt:lpstr>
      <vt:lpstr>2.1 登录指南-移动端微信小程序</vt:lpstr>
      <vt:lpstr>2.2 登录指南-电脑网页端</vt:lpstr>
      <vt:lpstr>2.2 登录指南-电脑网页端</vt:lpstr>
      <vt:lpstr>PowerPoint 演示文稿</vt:lpstr>
      <vt:lpstr>3.1 学生移动端操作-注册认证</vt:lpstr>
      <vt:lpstr>3.2 学生移动端操作-实习报名-自主实习</vt:lpstr>
      <vt:lpstr>3.2 学生移动端操作-实习报名-集中实习</vt:lpstr>
      <vt:lpstr>3.3 学生移动端操作-查看实习任务</vt:lpstr>
      <vt:lpstr>3.4 学生移动端操作-签到</vt:lpstr>
      <vt:lpstr>3.5 学生移动端操作-提交周日志</vt:lpstr>
      <vt:lpstr>3.7 学生移动端操作-实习报告</vt:lpstr>
      <vt:lpstr>3.8 学生移动端操作-实习评价-企业评价</vt:lpstr>
      <vt:lpstr>3.8 学生移动端操作-实习评价-对实习过程、老师的评价</vt:lpstr>
      <vt:lpstr>PowerPoint 演示文稿</vt:lpstr>
      <vt:lpstr>学生电脑网页操作-主要功能</vt:lpstr>
      <vt:lpstr>4.1 学生电脑网页操作-主界面</vt:lpstr>
      <vt:lpstr>4.4 学生电脑网页操作-实习报告-上传</vt:lpstr>
      <vt:lpstr>4.4 学生电脑网页操作-实习报告-导出</vt:lpstr>
      <vt:lpstr>4.5 学生电脑网页操作-实习成绩鉴定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/>
  <cp:lastModifiedBy>admin2</cp:lastModifiedBy>
  <cp:revision>684</cp:revision>
  <dcterms:created xsi:type="dcterms:W3CDTF">2017-01-09T09:44:00Z</dcterms:created>
  <dcterms:modified xsi:type="dcterms:W3CDTF">2023-09-25T01:10:25Z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2052-12.1.0.15374</vt:lpwstr>
  </property>
  <property fmtid="{D5CDD505-2E9C-101B-9397-08002B2CF9AE}" pid="3" name="ICV">
    <vt:lpwstr>093B5689448E47C5939AEFD8D6C20860</vt:lpwstr>
  </property>
</Properties>
</file>