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1" r:id="rId5"/>
    <p:sldMasterId id="2147483693" r:id="rId6"/>
    <p:sldMasterId id="2147483705" r:id="rId7"/>
  </p:sldMasterIdLst>
  <p:notesMasterIdLst>
    <p:notesMasterId r:id="rId9"/>
  </p:notesMasterIdLst>
  <p:handoutMasterIdLst>
    <p:handoutMasterId r:id="rId15"/>
  </p:handoutMasterIdLst>
  <p:sldIdLst>
    <p:sldId id="800" r:id="rId8"/>
    <p:sldId id="895" r:id="rId10"/>
    <p:sldId id="830" r:id="rId11"/>
    <p:sldId id="833" r:id="rId12"/>
    <p:sldId id="891" r:id="rId13"/>
    <p:sldId id="1030" r:id="rId14"/>
  </p:sldIdLst>
  <p:sldSz cx="9144000" cy="5143500"/>
  <p:notesSz cx="6858000" cy="9144000"/>
  <p:custDataLst>
    <p:tags r:id="rId20"/>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9pPr>
  </p:defaultTextStyle>
  <p:extLst>
    <p:ext uri="{EFAFB233-063F-42B5-8137-9DF3F51BA10A}">
      <p15:sldGuideLst xmlns:p15="http://schemas.microsoft.com/office/powerpoint/2012/main">
        <p15:guide id="1" orient="horz" pos="1780" userDrawn="1">
          <p15:clr>
            <a:srgbClr val="A4A3A4"/>
          </p15:clr>
        </p15:guide>
        <p15:guide id="2" pos="279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C51A2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780"/>
        <p:guide pos="2798"/>
      </p:guideLst>
    </p:cSldViewPr>
  </p:slid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tags" Target="tags/tag83.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5842"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幻灯片图像占位符 1"/>
          <p:cNvSpPr>
            <a:spLocks noGrp="1" noRot="1"/>
          </p:cNvSpPr>
          <p:nvPr>
            <p:ph type="sldImg"/>
          </p:nvPr>
        </p:nvSpPr>
        <p:spPr/>
      </p:sp>
      <p:sp>
        <p:nvSpPr>
          <p:cNvPr id="77826"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a:off x="-25400" y="-6350"/>
            <a:ext cx="9169400" cy="515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200" strike="noStrike" noProof="1"/>
          </a:p>
        </p:txBody>
      </p:sp>
      <p:sp>
        <p:nvSpPr>
          <p:cNvPr id="3" name="日期占位符 2"/>
          <p:cNvSpPr>
            <a:spLocks noGrp="1"/>
          </p:cNvSpPr>
          <p:nvPr>
            <p:ph type="dt" sz="half" idx="10"/>
          </p:nvPr>
        </p:nvSpPr>
        <p:spPr>
          <a:xfrm>
            <a:off x="628650" y="4767263"/>
            <a:ext cx="2057400" cy="274638"/>
          </a:xfrm>
        </p:spPr>
        <p:txBody>
          <a:bodyPr/>
          <a:lstStyle/>
          <a:p>
            <a:pPr fontAlgn="base"/>
            <a:fld id="{82F288E0-7875-42C4-84C8-98DBBD3BF4D2}" type="datetimeFigureOut">
              <a:rPr lang="zh-CN" altLang="en-US" strike="noStrike" noProof="1" smtClean="0">
                <a:latin typeface="Calibri" panose="020F0502020204030204" pitchFamily="34" charset="0"/>
                <a:ea typeface="Calibri" panose="020F0502020204030204" pitchFamily="34" charset="0"/>
                <a:cs typeface="+mn-ea"/>
              </a:rPr>
            </a:fld>
            <a:endParaRPr lang="zh-CN" altLang="en-US" strike="noStrike" noProof="1"/>
          </a:p>
        </p:txBody>
      </p:sp>
      <p:sp>
        <p:nvSpPr>
          <p:cNvPr id="4" name="页脚占位符 3"/>
          <p:cNvSpPr>
            <a:spLocks noGrp="1"/>
          </p:cNvSpPr>
          <p:nvPr>
            <p:ph type="ftr" sz="quarter" idx="11"/>
          </p:nvPr>
        </p:nvSpPr>
        <p:spPr>
          <a:xfrm>
            <a:off x="3028950" y="4767263"/>
            <a:ext cx="3086100" cy="274638"/>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4638"/>
          </a:xfrm>
          <a:prstGeom prst="rect">
            <a:avLst/>
          </a:prstGeom>
          <a:noFill/>
          <a:ln w="12700">
            <a:noFill/>
          </a:ln>
        </p:spPr>
        <p:txBody>
          <a:bodyPr vert="horz" wrap="none" lIns="45718" tIns="45718" rIns="45718" bIns="45718" numCol="1" anchor="ctr" anchorCtr="0" compatLnSpc="1"/>
          <a:lstStyle/>
          <a:p>
            <a:pPr fontAlgn="base"/>
            <a:fld id="{7D9BB5D0-35E4-459D-AEF3-FE4D7C45CC19}" type="slidenum">
              <a:rPr lang="zh-CN" altLang="en-US" strike="noStrike" noProof="1" smtClean="0">
                <a:latin typeface="Calibri" panose="020F0502020204030204" pitchFamily="34" charset="0"/>
                <a:ea typeface="Calibri" panose="020F0502020204030204" pitchFamily="34" charset="0"/>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17" name="页脚占位符 16"/>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fontAlgn="auto"/>
            <a:r>
              <a:rPr sz="1350"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hasCustomPrompt="1"/>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z="1350" strike="noStrike" noProof="1" dirty="0"/>
              <a:t>单击此处编辑文本</a:t>
            </a:r>
            <a:endParaRPr lang="zh-CN" altLang="en-US" strike="noStrike" noProof="1" dirty="0"/>
          </a:p>
        </p:txBody>
      </p:sp>
      <p:sp>
        <p:nvSpPr>
          <p:cNvPr id="4" name="日期占位符 3"/>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6" name="页脚占位符 5"/>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8" name="页脚占位符 7"/>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4" name="页脚占位符 3"/>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3" name="页脚占位符 2"/>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fontAlgn="auto"/>
            <a:r>
              <a:rPr strike="noStrike" noProof="1" dirty="0">
                <a:sym typeface="+mn-ea"/>
              </a:rPr>
              <a:t>单击此处编辑母版文本样式</a:t>
            </a:r>
            <a:endParaRPr strike="noStrike" noProof="1" dirty="0">
              <a:sym typeface="+mn-ea"/>
            </a:endParaRPr>
          </a:p>
        </p:txBody>
      </p:sp>
      <p:sp>
        <p:nvSpPr>
          <p:cNvPr id="9" name="标题 8"/>
          <p:cNvSpPr>
            <a:spLocks noGrp="1"/>
          </p:cNvSpPr>
          <p:nvPr>
            <p:ph type="title"/>
          </p:nvPr>
        </p:nvSpPr>
        <p:spPr/>
        <p:txBody>
          <a:bodyPr/>
          <a:lstStyle>
            <a:lvl1pPr>
              <a:defRPr baseline="0"/>
            </a:lvl1pPr>
          </a:lstStyle>
          <a:p>
            <a:pPr fontAlgn="auto"/>
            <a:r>
              <a:rPr lang="zh-CN" altLang="en-US" strike="noStrike" noProof="1"/>
              <a:t>单击此处编辑母版标题样式</a:t>
            </a:r>
            <a:endParaRPr lang="zh-CN" altLang="en-US" strike="noStrike" noProof="1"/>
          </a:p>
        </p:txBody>
      </p:sp>
      <p:sp>
        <p:nvSpPr>
          <p:cNvPr id="5" name="日期占位符 4"/>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9EFD9D74-47D9-4702-A33C-335B63B48DBF}"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dirty="0"/>
          </a:p>
        </p:txBody>
      </p:sp>
      <p:sp>
        <p:nvSpPr>
          <p:cNvPr id="6" name="页脚占位符 5"/>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FABC47A4-756D-490B-A52F-7D9E2C9FC05F}"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单击此处编辑标题</a:t>
            </a:r>
            <a:endParaRPr strike="noStrike" noProof="1" dirty="0">
              <a:sym typeface="+mn-ea"/>
            </a:endParaRPr>
          </a:p>
        </p:txBody>
      </p:sp>
      <p:sp>
        <p:nvSpPr>
          <p:cNvPr id="3" name="竖排文字占位符 2"/>
          <p:cNvSpPr>
            <a:spLocks noGrp="1"/>
          </p:cNvSpPr>
          <p:nvPr>
            <p:ph type="body" orient="vert" idx="1"/>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4" name="页脚占位符 3"/>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7" name="文本占位符 6"/>
          <p:cNvSpPr>
            <a:spLocks noGrp="1"/>
          </p:cNvSpPr>
          <p:nvPr>
            <p:ph type="body" sz="quarter" idx="13"/>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4" name="页脚占位符 3"/>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4" name="内容占位符 3"/>
          <p:cNvSpPr>
            <a:spLocks noGrp="1"/>
          </p:cNvSpPr>
          <p:nvPr>
            <p:ph sz="half" idx="2"/>
          </p:nvPr>
        </p:nvSpPr>
        <p:spPr>
          <a:xfrm>
            <a:off x="4629150" y="1369219"/>
            <a:ext cx="3886200" cy="326350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charset="-122"/>
                <a:ea typeface="Microsoft YaHei Bold" charset="-122"/>
              </a:defRPr>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25400" y="-6350"/>
            <a:ext cx="9169400" cy="515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200" strike="noStrike" noProof="1"/>
          </a:p>
        </p:txBody>
      </p:sp>
      <p:sp>
        <p:nvSpPr>
          <p:cNvPr id="3" name="日期占位符 2"/>
          <p:cNvSpPr>
            <a:spLocks noGrp="1"/>
          </p:cNvSpPr>
          <p:nvPr>
            <p:ph type="dt" sz="half" idx="10"/>
          </p:nvPr>
        </p:nvSpPr>
        <p:spPr>
          <a:xfrm>
            <a:off x="628650" y="4767263"/>
            <a:ext cx="2057400" cy="274638"/>
          </a:xfrm>
        </p:spPr>
        <p:txBody>
          <a:bodyPr/>
          <a:lstStyle/>
          <a:p>
            <a:pPr fontAlgn="base"/>
            <a:fld id="{82F288E0-7875-42C4-84C8-98DBBD3BF4D2}" type="datetimeFigureOut">
              <a:rPr lang="zh-CN" altLang="en-US" strike="noStrike" noProof="1" smtClean="0">
                <a:latin typeface="Calibri" panose="020F0502020204030204" pitchFamily="34" charset="0"/>
                <a:ea typeface="Calibri" panose="020F0502020204030204" pitchFamily="34" charset="0"/>
                <a:cs typeface="+mn-ea"/>
              </a:rPr>
            </a:fld>
            <a:endParaRPr lang="zh-CN" altLang="en-US" strike="noStrike" noProof="1"/>
          </a:p>
        </p:txBody>
      </p:sp>
      <p:sp>
        <p:nvSpPr>
          <p:cNvPr id="4" name="页脚占位符 3"/>
          <p:cNvSpPr>
            <a:spLocks noGrp="1"/>
          </p:cNvSpPr>
          <p:nvPr>
            <p:ph type="ftr" sz="quarter" idx="11"/>
          </p:nvPr>
        </p:nvSpPr>
        <p:spPr>
          <a:xfrm>
            <a:off x="3028950" y="4767263"/>
            <a:ext cx="3086100" cy="274638"/>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4638"/>
          </a:xfrm>
        </p:spPr>
        <p:txBody>
          <a:bodyPr/>
          <a:lstStyle/>
          <a:p>
            <a:pPr fontAlgn="base"/>
            <a:fld id="{7D9BB5D0-35E4-459D-AEF3-FE4D7C45CC19}" type="slidenum">
              <a:rPr lang="zh-CN" altLang="en-US" strike="noStrike" noProof="1" smtClean="0">
                <a:latin typeface="Calibri" panose="020F0502020204030204" pitchFamily="34" charset="0"/>
                <a:ea typeface="Calibri" panose="020F0502020204030204" pitchFamily="34" charset="0"/>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0488" name="Shape 22"/>
          <p:cNvSpPr/>
          <p:nvPr userDrawn="1"/>
        </p:nvSpPr>
        <p:spPr>
          <a:xfrm>
            <a:off x="-1587" y="134938"/>
            <a:ext cx="188912" cy="269875"/>
          </a:xfrm>
          <a:prstGeom prst="rect">
            <a:avLst/>
          </a:prstGeom>
          <a:solidFill>
            <a:srgbClr val="C51A24"/>
          </a:solidFill>
          <a:ln w="12700">
            <a:noFill/>
          </a:ln>
        </p:spPr>
        <p:txBody>
          <a:bodyPr lIns="45718" rIns="45718" anchor="ctr" anchorCtr="0"/>
          <a:p>
            <a:pPr lvl="0" hangingPunct="0"/>
            <a:endParaRPr lang="en-US" altLang="zh-CN" sz="1800" b="0">
              <a:solidFill>
                <a:srgbClr val="DF2024"/>
              </a:solidFill>
              <a:latin typeface="Calibri" panose="020F0502020204030204" pitchFamily="34" charset="0"/>
            </a:endParaRPr>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17" name="页脚占位符 16"/>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fontAlgn="auto"/>
            <a:r>
              <a:rPr sz="1350"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hasCustomPrompt="1"/>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z="1350" strike="noStrike" noProof="1" dirty="0"/>
              <a:t>单击此处编辑文本</a:t>
            </a:r>
            <a:endParaRPr lang="zh-CN" altLang="en-US" strike="noStrike" noProof="1" dirty="0"/>
          </a:p>
        </p:txBody>
      </p:sp>
      <p:sp>
        <p:nvSpPr>
          <p:cNvPr id="4" name="日期占位符 3"/>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6" name="页脚占位符 5"/>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z="1050" strike="noStrike" noProof="1" dirty="0">
                <a:sym typeface="+mn-ea"/>
              </a:rPr>
              <a:t>第四级</a:t>
            </a:r>
            <a:endParaRPr strike="noStrike" noProof="1" dirty="0">
              <a:sym typeface="+mn-ea"/>
            </a:endParaRPr>
          </a:p>
          <a:p>
            <a:pPr lvl="4" fontAlgn="auto"/>
            <a:r>
              <a:rPr sz="1050"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8" name="页脚占位符 7"/>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4" name="页脚占位符 3"/>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3" name="页脚占位符 2"/>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fontAlgn="auto"/>
            <a:r>
              <a:rPr strike="noStrike" noProof="1" dirty="0">
                <a:sym typeface="+mn-ea"/>
              </a:rPr>
              <a:t>单击此处编辑母版文本样式</a:t>
            </a:r>
            <a:endParaRPr strike="noStrike" noProof="1" dirty="0">
              <a:sym typeface="+mn-ea"/>
            </a:endParaRPr>
          </a:p>
        </p:txBody>
      </p:sp>
      <p:sp>
        <p:nvSpPr>
          <p:cNvPr id="9" name="标题 8"/>
          <p:cNvSpPr>
            <a:spLocks noGrp="1"/>
          </p:cNvSpPr>
          <p:nvPr>
            <p:ph type="title"/>
          </p:nvPr>
        </p:nvSpPr>
        <p:spPr/>
        <p:txBody>
          <a:bodyPr/>
          <a:lstStyle>
            <a:lvl1pPr>
              <a:defRPr baseline="0"/>
            </a:lvl1pPr>
          </a:lstStyle>
          <a:p>
            <a:pPr fontAlgn="auto"/>
            <a:r>
              <a:rPr lang="zh-CN" altLang="en-US" strike="noStrike" noProof="1"/>
              <a:t>单击此处编辑母版标题样式</a:t>
            </a:r>
            <a:endParaRPr lang="zh-CN" altLang="en-US" strike="noStrike" noProof="1"/>
          </a:p>
        </p:txBody>
      </p:sp>
      <p:sp>
        <p:nvSpPr>
          <p:cNvPr id="5" name="日期占位符 4"/>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9EFD9D74-47D9-4702-A33C-335B63B48DBF}"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dirty="0"/>
          </a:p>
        </p:txBody>
      </p:sp>
      <p:sp>
        <p:nvSpPr>
          <p:cNvPr id="6" name="页脚占位符 5"/>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FABC47A4-756D-490B-A52F-7D9E2C9FC05F}"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单击此处编辑标题</a:t>
            </a:r>
            <a:endParaRPr strike="noStrike" noProof="1" dirty="0">
              <a:sym typeface="+mn-ea"/>
            </a:endParaRPr>
          </a:p>
        </p:txBody>
      </p:sp>
      <p:sp>
        <p:nvSpPr>
          <p:cNvPr id="3" name="竖排文字占位符 2"/>
          <p:cNvSpPr>
            <a:spLocks noGrp="1"/>
          </p:cNvSpPr>
          <p:nvPr>
            <p:ph type="body" orient="vert" idx="1"/>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4" name="页脚占位符 3"/>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7" name="文本占位符 6"/>
          <p:cNvSpPr>
            <a:spLocks noGrp="1"/>
          </p:cNvSpPr>
          <p:nvPr>
            <p:ph type="body" sz="quarter" idx="13"/>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2"/>
            </p:custDataLst>
          </p:nvPr>
        </p:nvSpPr>
        <p:spPr>
          <a:xfrm>
            <a:off x="458788" y="4735513"/>
            <a:ext cx="2025650" cy="23812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4" name="页脚占位符 3"/>
          <p:cNvSpPr>
            <a:spLocks noGrp="1"/>
          </p:cNvSpPr>
          <p:nvPr>
            <p:ph type="ftr" sz="quarter" idx="11"/>
            <p:custDataLst>
              <p:tags r:id="rId3"/>
            </p:custDataLst>
          </p:nvPr>
        </p:nvSpPr>
        <p:spPr>
          <a:xfrm>
            <a:off x="3087688" y="4735513"/>
            <a:ext cx="2968625" cy="238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6657975" y="4735513"/>
            <a:ext cx="2025650" cy="23812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4" name="内容占位符 3"/>
          <p:cNvSpPr>
            <a:spLocks noGrp="1"/>
          </p:cNvSpPr>
          <p:nvPr>
            <p:ph sz="half" idx="2"/>
          </p:nvPr>
        </p:nvSpPr>
        <p:spPr>
          <a:xfrm>
            <a:off x="4629150" y="1369219"/>
            <a:ext cx="3886200" cy="326350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charset="-122"/>
                <a:ea typeface="Microsoft YaHei Bold" charset="-122"/>
              </a:defRPr>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25400" y="-6350"/>
            <a:ext cx="9169400" cy="515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200" strike="noStrike" noProof="1"/>
          </a:p>
        </p:txBody>
      </p:sp>
      <p:sp>
        <p:nvSpPr>
          <p:cNvPr id="3" name="日期占位符 2"/>
          <p:cNvSpPr>
            <a:spLocks noGrp="1"/>
          </p:cNvSpPr>
          <p:nvPr>
            <p:ph type="dt" sz="half" idx="10"/>
          </p:nvPr>
        </p:nvSpPr>
        <p:spPr>
          <a:xfrm>
            <a:off x="628650" y="4767263"/>
            <a:ext cx="2057400" cy="274638"/>
          </a:xfrm>
        </p:spPr>
        <p:txBody>
          <a:bodyPr/>
          <a:lstStyle/>
          <a:p>
            <a:pPr fontAlgn="base"/>
            <a:fld id="{82F288E0-7875-42C4-84C8-98DBBD3BF4D2}" type="datetimeFigureOut">
              <a:rPr lang="zh-CN" altLang="en-US" strike="noStrike" noProof="1" smtClean="0">
                <a:latin typeface="Calibri" panose="020F0502020204030204" pitchFamily="34" charset="0"/>
                <a:ea typeface="Calibri" panose="020F0502020204030204" pitchFamily="34" charset="0"/>
                <a:cs typeface="+mn-ea"/>
              </a:rPr>
            </a:fld>
            <a:endParaRPr lang="zh-CN" altLang="en-US" strike="noStrike" noProof="1"/>
          </a:p>
        </p:txBody>
      </p:sp>
      <p:sp>
        <p:nvSpPr>
          <p:cNvPr id="4" name="页脚占位符 3"/>
          <p:cNvSpPr>
            <a:spLocks noGrp="1"/>
          </p:cNvSpPr>
          <p:nvPr>
            <p:ph type="ftr" sz="quarter" idx="11"/>
          </p:nvPr>
        </p:nvSpPr>
        <p:spPr>
          <a:xfrm>
            <a:off x="3028950" y="4767263"/>
            <a:ext cx="3086100" cy="274638"/>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4638"/>
          </a:xfrm>
        </p:spPr>
        <p:txBody>
          <a:bodyPr/>
          <a:lstStyle/>
          <a:p>
            <a:pPr fontAlgn="base"/>
            <a:fld id="{7D9BB5D0-35E4-459D-AEF3-FE4D7C45CC19}" type="slidenum">
              <a:rPr lang="zh-CN" altLang="en-US" strike="noStrike" noProof="1" smtClean="0">
                <a:latin typeface="Calibri" panose="020F0502020204030204" pitchFamily="34" charset="0"/>
                <a:ea typeface="Calibri" panose="020F0502020204030204" pitchFamily="34" charset="0"/>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33800" name="Shape 22"/>
          <p:cNvSpPr/>
          <p:nvPr userDrawn="1"/>
        </p:nvSpPr>
        <p:spPr>
          <a:xfrm>
            <a:off x="-1587" y="134938"/>
            <a:ext cx="188912" cy="269875"/>
          </a:xfrm>
          <a:prstGeom prst="rect">
            <a:avLst/>
          </a:prstGeom>
          <a:solidFill>
            <a:srgbClr val="C51A24"/>
          </a:solidFill>
          <a:ln w="12700">
            <a:noFill/>
          </a:ln>
        </p:spPr>
        <p:txBody>
          <a:bodyPr lIns="45718" rIns="45718" anchor="ctr" anchorCtr="0"/>
          <a:p>
            <a:pPr lvl="0" hangingPunct="0"/>
            <a:endParaRPr lang="en-US" altLang="zh-CN" sz="1800" b="0">
              <a:solidFill>
                <a:srgbClr val="DF2024"/>
              </a:solidFill>
              <a:latin typeface="Calibri" panose="020F0502020204030204" pitchFamily="34" charset="0"/>
            </a:endParaRPr>
          </a:p>
        </p:txBody>
      </p:sp>
      <p:sp>
        <p:nvSpPr>
          <p:cNvPr id="8" name="标题 7"/>
          <p:cNvSpPr>
            <a:spLocks noGrp="1"/>
          </p:cNvSpPr>
          <p:nvPr>
            <p:ph type="ctrTitle"/>
          </p:nvPr>
        </p:nvSpPr>
        <p:spPr>
          <a:xfrm>
            <a:off x="259080" y="72390"/>
            <a:ext cx="5461159" cy="393859"/>
          </a:xfrm>
        </p:spPr>
        <p:txBody>
          <a:bodyPr anchor="b"/>
          <a:lstStyle>
            <a:lvl1pPr algn="l">
              <a:defRPr sz="1500"/>
            </a:lvl1p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1.png"/><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7" Type="http://schemas.openxmlformats.org/officeDocument/2006/relationships/theme" Target="../theme/theme4.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2" Type="http://schemas.openxmlformats.org/officeDocument/2006/relationships/theme" Target="../theme/theme5.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9" Type="http://schemas.openxmlformats.org/officeDocument/2006/relationships/theme" Target="../theme/theme6.xml"/><Relationship Id="rId8" Type="http://schemas.openxmlformats.org/officeDocument/2006/relationships/image" Target="../media/image1.png"/><Relationship Id="rId7" Type="http://schemas.openxmlformats.org/officeDocument/2006/relationships/slideLayout" Target="../slideLayouts/slideLayout59.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nchorCtr="0"/>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nchorCtr="0"/>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sp>
        <p:nvSpPr>
          <p:cNvPr id="2050" name="标题占位符 1"/>
          <p:cNvSpPr>
            <a:spLocks noGrp="1"/>
          </p:cNvSpPr>
          <p:nvPr>
            <p:ph type="title"/>
            <p:custDataLst>
              <p:tags r:id="rId12"/>
            </p:custDataLst>
          </p:nvPr>
        </p:nvSpPr>
        <p:spPr>
          <a:xfrm>
            <a:off x="455613" y="455613"/>
            <a:ext cx="8228012" cy="530225"/>
          </a:xfrm>
          <a:prstGeom prst="rect">
            <a:avLst/>
          </a:prstGeom>
          <a:noFill/>
          <a:ln w="9525">
            <a:noFill/>
          </a:ln>
        </p:spPr>
        <p:txBody>
          <a:bodyPr vert="horz" lIns="90170" tIns="46990" rIns="90170" bIns="46990" anchor="ctr" anchorCtr="0"/>
          <a:p>
            <a:pPr lvl="0"/>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5613" y="1117600"/>
            <a:ext cx="8228013" cy="3570288"/>
          </a:xfrm>
          <a:prstGeom prst="rect">
            <a:avLst/>
          </a:prstGeom>
        </p:spPr>
        <p:txBody>
          <a:bodyPr vert="horz" lIns="90000" tIns="46800" rIns="90000" bIns="46800" rtlCol="0">
            <a:normAutofit/>
          </a:bodyPr>
          <a:lstStyle/>
          <a:p>
            <a:pPr lvl="0" fontAlgn="auto"/>
            <a:r>
              <a:rPr lang="zh-CN" altLang="en-US" sz="1350"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4" name="日期占位符 3"/>
          <p:cNvSpPr>
            <a:spLocks noGrp="1"/>
          </p:cNvSpPr>
          <p:nvPr>
            <p:ph type="dt" sz="half" idx="2"/>
            <p:custDataLst>
              <p:tags r:id="rId14"/>
            </p:custDataLst>
          </p:nvPr>
        </p:nvSpPr>
        <p:spPr>
          <a:xfrm>
            <a:off x="458788" y="4735513"/>
            <a:ext cx="2025650" cy="238125"/>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3"/>
            <p:custDataLst>
              <p:tags r:id="rId15"/>
            </p:custDataLst>
          </p:nvPr>
        </p:nvSpPr>
        <p:spPr>
          <a:xfrm>
            <a:off x="3087688" y="4735513"/>
            <a:ext cx="2968625" cy="238125"/>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6657975" y="4735513"/>
            <a:ext cx="2025650" cy="238125"/>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3" name="文本占位符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3075" name="标题 15"/>
          <p:cNvSpPr>
            <a:spLocks noGrp="1"/>
          </p:cNvSpPr>
          <p:nvPr>
            <p:ph type="ctrTitle"/>
          </p:nvPr>
        </p:nvSpPr>
        <p:spPr>
          <a:xfrm>
            <a:off x="187325" y="73025"/>
            <a:ext cx="7142163" cy="393700"/>
          </a:xfrm>
          <a:prstGeom prst="rect">
            <a:avLst/>
          </a:prstGeom>
          <a:noFill/>
          <a:ln w="9525">
            <a:noFill/>
          </a:ln>
        </p:spPr>
        <p:txBody>
          <a:bodyPr anchor="b" anchorCtr="0"/>
          <a:lstStyle>
            <a:lvl1pPr lvl="0">
              <a:buClrTx/>
              <a:buSzTx/>
              <a:buFontTx/>
              <a:defRPr/>
            </a:lvl1pPr>
          </a:lstStyle>
          <a:p>
            <a:pPr lvl="0"/>
            <a:r>
              <a:rPr lang="zh-CN" altLang="en-US"/>
              <a:t>单击此处编辑母版标题样式</a:t>
            </a:r>
            <a:endParaRPr lang="zh-CN" altLang="en-US"/>
          </a:p>
        </p:txBody>
      </p:sp>
      <p:sp>
        <p:nvSpPr>
          <p:cNvPr id="3076" name="Shape 22"/>
          <p:cNvSpPr/>
          <p:nvPr userDrawn="1"/>
        </p:nvSpPr>
        <p:spPr>
          <a:xfrm>
            <a:off x="-1587" y="134938"/>
            <a:ext cx="188912" cy="269875"/>
          </a:xfrm>
          <a:prstGeom prst="rect">
            <a:avLst/>
          </a:prstGeom>
          <a:solidFill>
            <a:srgbClr val="C51A24"/>
          </a:solidFill>
          <a:ln w="12700">
            <a:noFill/>
          </a:ln>
        </p:spPr>
        <p:txBody>
          <a:bodyPr lIns="45718" rIns="45718" anchor="ctr" anchorCtr="0"/>
          <a:p>
            <a:pPr lvl="0" hangingPunct="0"/>
            <a:endParaRPr lang="en-US" altLang="zh-CN" sz="1800" b="0">
              <a:solidFill>
                <a:srgbClr val="DF2024"/>
              </a:solidFill>
              <a:latin typeface="Calibri" panose="020F0502020204030204" pitchFamily="34" charset="0"/>
            </a:endParaRPr>
          </a:p>
        </p:txBody>
      </p:sp>
      <p:grpSp>
        <p:nvGrpSpPr>
          <p:cNvPr id="3077" name="组合 7"/>
          <p:cNvGrpSpPr/>
          <p:nvPr userDrawn="1"/>
        </p:nvGrpSpPr>
        <p:grpSpPr>
          <a:xfrm>
            <a:off x="8132763" y="131763"/>
            <a:ext cx="781050" cy="276225"/>
            <a:chOff x="17075" y="277"/>
            <a:chExt cx="1643" cy="578"/>
          </a:xfrm>
        </p:grpSpPr>
        <p:grpSp>
          <p:nvGrpSpPr>
            <p:cNvPr id="3078" name="组合 10"/>
            <p:cNvGrpSpPr/>
            <p:nvPr/>
          </p:nvGrpSpPr>
          <p:grpSpPr>
            <a:xfrm>
              <a:off x="17075" y="491"/>
              <a:ext cx="1643" cy="364"/>
              <a:chOff x="17075" y="619"/>
              <a:chExt cx="1643" cy="364"/>
            </a:xfrm>
          </p:grpSpPr>
          <p:sp>
            <p:nvSpPr>
              <p:cNvPr id="3079" name="Shape 22"/>
              <p:cNvSpPr/>
              <p:nvPr/>
            </p:nvSpPr>
            <p:spPr>
              <a:xfrm>
                <a:off x="17075" y="619"/>
                <a:ext cx="1643" cy="290"/>
              </a:xfrm>
              <a:prstGeom prst="rect">
                <a:avLst/>
              </a:prstGeom>
              <a:solidFill>
                <a:srgbClr val="F2F2F2"/>
              </a:solidFill>
              <a:ln w="12700">
                <a:noFill/>
              </a:ln>
            </p:spPr>
            <p:txBody>
              <a:bodyPr lIns="45718" rIns="45718" anchor="ctr" anchorCtr="0"/>
              <a:p>
                <a:pPr lvl="0" hangingPunct="0"/>
                <a:endParaRPr lang="en-US" altLang="zh-CN" sz="1800" b="0">
                  <a:solidFill>
                    <a:srgbClr val="DF2024"/>
                  </a:solidFill>
                  <a:latin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strike="noStrike" kern="0" baseline="0" noProof="1" dirty="0">
                    <a:solidFill>
                      <a:srgbClr val="D62F2F"/>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www.xybsyw.com</a:t>
                </a:r>
                <a:endParaRPr lang="en-US" altLang="zh-CN" sz="450" strike="noStrike" kern="0" baseline="0" noProof="1" dirty="0">
                  <a:solidFill>
                    <a:srgbClr val="D62F2F"/>
                  </a:solidFill>
                  <a:effectLst/>
                  <a:sym typeface="微软雅黑" panose="020B0503020204020204" pitchFamily="34" charset="-122"/>
                </a:endParaRPr>
              </a:p>
            </p:txBody>
          </p:sp>
        </p:grpSp>
        <p:pic>
          <p:nvPicPr>
            <p:cNvPr id="3081" name="图片 13" descr="红色1"/>
            <p:cNvPicPr>
              <a:picLocks noChangeAspect="1"/>
            </p:cNvPicPr>
            <p:nvPr/>
          </p:nvPicPr>
          <p:blipFill>
            <a:blip r:embed="rId8"/>
            <a:stretch>
              <a:fillRect/>
            </a:stretch>
          </p:blipFill>
          <p:spPr>
            <a:xfrm>
              <a:off x="17432" y="277"/>
              <a:ext cx="929" cy="299"/>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ransition spd="slow"/>
  <p:hf sldNum="0" hdr="0" ftr="0" dt="0"/>
  <p:txStyles>
    <p:titleStyle>
      <a:lvl1pPr algn="l" defTabSz="685800" rtl="0" eaLnBrk="1" latinLnBrk="0" hangingPunct="1">
        <a:lnSpc>
          <a:spcPct val="90000"/>
        </a:lnSpc>
        <a:spcBef>
          <a:spcPct val="0"/>
        </a:spcBef>
        <a:buNone/>
        <a:defRPr sz="1500" b="1" kern="1200">
          <a:solidFill>
            <a:schemeClr val="tx1"/>
          </a:solidFill>
          <a:latin typeface="Microsoft YaHei Bold" charset="-122"/>
          <a:ea typeface="Microsoft YaHei Bold"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charset="-122"/>
          <a:ea typeface="Microsoft YaHei Regular"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charset="-122"/>
          <a:ea typeface="Microsoft YaHei Regular"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charset="-122"/>
          <a:ea typeface="Microsoft YaHei Regular"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charset="-122"/>
          <a:ea typeface="Microsoft YaHei Regular"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charset="-122"/>
          <a:ea typeface="Microsoft YaHei Regular"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sp>
        <p:nvSpPr>
          <p:cNvPr id="4098" name="标题占位符 1"/>
          <p:cNvSpPr>
            <a:spLocks noGrp="1"/>
          </p:cNvSpPr>
          <p:nvPr>
            <p:ph type="title"/>
            <p:custDataLst>
              <p:tags r:id="rId12"/>
            </p:custDataLst>
          </p:nvPr>
        </p:nvSpPr>
        <p:spPr>
          <a:xfrm>
            <a:off x="455613" y="455613"/>
            <a:ext cx="8228012" cy="530225"/>
          </a:xfrm>
          <a:prstGeom prst="rect">
            <a:avLst/>
          </a:prstGeom>
          <a:noFill/>
          <a:ln w="9525">
            <a:noFill/>
          </a:ln>
        </p:spPr>
        <p:txBody>
          <a:bodyPr vert="horz" lIns="90170" tIns="46990" rIns="90170" bIns="46990" anchor="ctr" anchorCtr="0"/>
          <a:p>
            <a:pPr lvl="0"/>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5613" y="1117600"/>
            <a:ext cx="8228013" cy="3570288"/>
          </a:xfrm>
          <a:prstGeom prst="rect">
            <a:avLst/>
          </a:prstGeom>
        </p:spPr>
        <p:txBody>
          <a:bodyPr vert="horz" lIns="90000" tIns="46800" rIns="90000" bIns="46800" rtlCol="0">
            <a:normAutofit/>
          </a:bodyPr>
          <a:lstStyle/>
          <a:p>
            <a:pPr lvl="0" fontAlgn="auto"/>
            <a:r>
              <a:rPr lang="zh-CN" altLang="en-US" sz="1350"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4" name="日期占位符 3"/>
          <p:cNvSpPr>
            <a:spLocks noGrp="1"/>
          </p:cNvSpPr>
          <p:nvPr>
            <p:ph type="dt" sz="half" idx="2"/>
            <p:custDataLst>
              <p:tags r:id="rId14"/>
            </p:custDataLst>
          </p:nvPr>
        </p:nvSpPr>
        <p:spPr>
          <a:xfrm>
            <a:off x="458788" y="4735513"/>
            <a:ext cx="2025650" cy="238125"/>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a:p>
        </p:txBody>
      </p:sp>
      <p:sp>
        <p:nvSpPr>
          <p:cNvPr id="5" name="页脚占位符 4"/>
          <p:cNvSpPr>
            <a:spLocks noGrp="1"/>
          </p:cNvSpPr>
          <p:nvPr>
            <p:ph type="ftr" sz="quarter" idx="3"/>
            <p:custDataLst>
              <p:tags r:id="rId15"/>
            </p:custDataLst>
          </p:nvPr>
        </p:nvSpPr>
        <p:spPr>
          <a:xfrm>
            <a:off x="3087688" y="4735513"/>
            <a:ext cx="2968625" cy="238125"/>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6657975" y="4735513"/>
            <a:ext cx="2025650" cy="238125"/>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5122"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457200" y="1200150"/>
            <a:ext cx="8229600" cy="3394075"/>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3" name="文本占位符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6147" name="标题 15"/>
          <p:cNvSpPr>
            <a:spLocks noGrp="1"/>
          </p:cNvSpPr>
          <p:nvPr>
            <p:ph type="ctrTitle"/>
          </p:nvPr>
        </p:nvSpPr>
        <p:spPr>
          <a:xfrm>
            <a:off x="187325" y="73025"/>
            <a:ext cx="7142163" cy="393700"/>
          </a:xfrm>
          <a:prstGeom prst="rect">
            <a:avLst/>
          </a:prstGeom>
          <a:noFill/>
          <a:ln w="9525">
            <a:noFill/>
          </a:ln>
        </p:spPr>
        <p:txBody>
          <a:bodyPr anchor="b" anchorCtr="0"/>
          <a:lstStyle>
            <a:lvl1pPr lvl="0">
              <a:buClrTx/>
              <a:buSzTx/>
              <a:buFontTx/>
              <a:defRPr/>
            </a:lvl1pPr>
          </a:lstStyle>
          <a:p>
            <a:pPr lvl="0"/>
            <a:r>
              <a:rPr lang="zh-CN" altLang="en-US"/>
              <a:t>单击此处编辑母版标题样式</a:t>
            </a:r>
            <a:endParaRPr lang="zh-CN" altLang="en-US"/>
          </a:p>
        </p:txBody>
      </p:sp>
      <p:sp>
        <p:nvSpPr>
          <p:cNvPr id="6148" name="Shape 22"/>
          <p:cNvSpPr/>
          <p:nvPr userDrawn="1"/>
        </p:nvSpPr>
        <p:spPr>
          <a:xfrm>
            <a:off x="-1587" y="134938"/>
            <a:ext cx="188912" cy="269875"/>
          </a:xfrm>
          <a:prstGeom prst="rect">
            <a:avLst/>
          </a:prstGeom>
          <a:solidFill>
            <a:srgbClr val="C51A24"/>
          </a:solidFill>
          <a:ln w="12700">
            <a:noFill/>
          </a:ln>
        </p:spPr>
        <p:txBody>
          <a:bodyPr lIns="45718" rIns="45718" anchor="ctr" anchorCtr="0"/>
          <a:p>
            <a:pPr lvl="0" hangingPunct="0"/>
            <a:endParaRPr lang="en-US" altLang="zh-CN" sz="1800" b="0">
              <a:solidFill>
                <a:srgbClr val="DF2024"/>
              </a:solidFill>
              <a:latin typeface="Calibri" panose="020F0502020204030204" pitchFamily="34" charset="0"/>
            </a:endParaRPr>
          </a:p>
        </p:txBody>
      </p:sp>
      <p:grpSp>
        <p:nvGrpSpPr>
          <p:cNvPr id="6149" name="组合 7"/>
          <p:cNvGrpSpPr/>
          <p:nvPr userDrawn="1"/>
        </p:nvGrpSpPr>
        <p:grpSpPr>
          <a:xfrm>
            <a:off x="8132763" y="131763"/>
            <a:ext cx="781050" cy="276225"/>
            <a:chOff x="17075" y="277"/>
            <a:chExt cx="1643" cy="578"/>
          </a:xfrm>
        </p:grpSpPr>
        <p:grpSp>
          <p:nvGrpSpPr>
            <p:cNvPr id="6150" name="组合 10"/>
            <p:cNvGrpSpPr/>
            <p:nvPr/>
          </p:nvGrpSpPr>
          <p:grpSpPr>
            <a:xfrm>
              <a:off x="17075" y="491"/>
              <a:ext cx="1643" cy="364"/>
              <a:chOff x="17075" y="619"/>
              <a:chExt cx="1643" cy="364"/>
            </a:xfrm>
          </p:grpSpPr>
          <p:sp>
            <p:nvSpPr>
              <p:cNvPr id="6151" name="Shape 22"/>
              <p:cNvSpPr/>
              <p:nvPr/>
            </p:nvSpPr>
            <p:spPr>
              <a:xfrm>
                <a:off x="17075" y="619"/>
                <a:ext cx="1643" cy="290"/>
              </a:xfrm>
              <a:prstGeom prst="rect">
                <a:avLst/>
              </a:prstGeom>
              <a:solidFill>
                <a:srgbClr val="F2F2F2"/>
              </a:solidFill>
              <a:ln w="12700">
                <a:noFill/>
              </a:ln>
            </p:spPr>
            <p:txBody>
              <a:bodyPr lIns="45718" rIns="45718" anchor="ctr" anchorCtr="0"/>
              <a:p>
                <a:pPr lvl="0" hangingPunct="0"/>
                <a:endParaRPr lang="en-US" altLang="zh-CN" sz="1800" b="0">
                  <a:solidFill>
                    <a:srgbClr val="DF2024"/>
                  </a:solidFill>
                  <a:latin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strike="noStrike" kern="0" baseline="0" noProof="1" dirty="0">
                    <a:solidFill>
                      <a:srgbClr val="D62F2F"/>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www.xybsyw.com</a:t>
                </a:r>
                <a:endParaRPr lang="en-US" altLang="zh-CN" sz="450" strike="noStrike" kern="0" baseline="0" noProof="1" dirty="0">
                  <a:solidFill>
                    <a:srgbClr val="D62F2F"/>
                  </a:solidFill>
                  <a:effectLst/>
                  <a:sym typeface="微软雅黑" panose="020B0503020204020204" pitchFamily="34" charset="-122"/>
                </a:endParaRPr>
              </a:p>
            </p:txBody>
          </p:sp>
        </p:grpSp>
        <p:pic>
          <p:nvPicPr>
            <p:cNvPr id="6153" name="图片 13" descr="红色1"/>
            <p:cNvPicPr>
              <a:picLocks noChangeAspect="1"/>
            </p:cNvPicPr>
            <p:nvPr/>
          </p:nvPicPr>
          <p:blipFill>
            <a:blip r:embed="rId8"/>
            <a:stretch>
              <a:fillRect/>
            </a:stretch>
          </p:blipFill>
          <p:spPr>
            <a:xfrm>
              <a:off x="17432" y="277"/>
              <a:ext cx="929" cy="299"/>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ransition spd="slow"/>
  <p:hf sldNum="0" hdr="0" ftr="0" dt="0"/>
  <p:txStyles>
    <p:titleStyle>
      <a:lvl1pPr algn="l" defTabSz="685800" rtl="0" eaLnBrk="1" latinLnBrk="0" hangingPunct="1">
        <a:lnSpc>
          <a:spcPct val="90000"/>
        </a:lnSpc>
        <a:spcBef>
          <a:spcPct val="0"/>
        </a:spcBef>
        <a:buNone/>
        <a:defRPr sz="1500" b="1" kern="1200">
          <a:solidFill>
            <a:schemeClr val="tx1"/>
          </a:solidFill>
          <a:latin typeface="Microsoft YaHei Bold" charset="-122"/>
          <a:ea typeface="Microsoft YaHei Bold"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charset="-122"/>
          <a:ea typeface="Microsoft YaHei Regular"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charset="-122"/>
          <a:ea typeface="Microsoft YaHei Regular"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charset="-122"/>
          <a:ea typeface="Microsoft YaHei Regular"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charset="-122"/>
          <a:ea typeface="Microsoft YaHei Regular"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charset="-122"/>
          <a:ea typeface="Microsoft YaHei Regular"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png"/><Relationship Id="rId1" Type="http://schemas.openxmlformats.org/officeDocument/2006/relationships/tags" Target="../tags/tag7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7.png"/><Relationship Id="rId5" Type="http://schemas.openxmlformats.org/officeDocument/2006/relationships/tags" Target="../tags/tag80.xml"/><Relationship Id="rId4" Type="http://schemas.openxmlformats.org/officeDocument/2006/relationships/image" Target="../media/image6.png"/><Relationship Id="rId3" Type="http://schemas.openxmlformats.org/officeDocument/2006/relationships/tags" Target="../tags/tag79.xml"/><Relationship Id="rId2" Type="http://schemas.openxmlformats.org/officeDocument/2006/relationships/image" Target="../media/image5.png"/><Relationship Id="rId1" Type="http://schemas.openxmlformats.org/officeDocument/2006/relationships/tags" Target="../tags/tag7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9.xml"/><Relationship Id="rId2" Type="http://schemas.openxmlformats.org/officeDocument/2006/relationships/image" Target="../media/image1.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Shape 22"/>
          <p:cNvSpPr/>
          <p:nvPr/>
        </p:nvSpPr>
        <p:spPr>
          <a:xfrm>
            <a:off x="-1587" y="1447800"/>
            <a:ext cx="9145587" cy="1966913"/>
          </a:xfrm>
          <a:prstGeom prst="rect">
            <a:avLst/>
          </a:prstGeom>
          <a:solidFill>
            <a:srgbClr val="C51A24"/>
          </a:solidFill>
          <a:ln w="12700">
            <a:noFill/>
          </a:ln>
        </p:spPr>
        <p:txBody>
          <a:bodyPr lIns="45718" rIns="45718" anchor="ctr" anchorCtr="0"/>
          <a:p>
            <a:pPr hangingPunct="0"/>
            <a:endParaRPr lang="en-US" altLang="zh-CN" sz="1800" b="0">
              <a:solidFill>
                <a:srgbClr val="DF2024"/>
              </a:solidFill>
              <a:latin typeface="Calibri" panose="020F0502020204030204" pitchFamily="34" charset="0"/>
            </a:endParaRPr>
          </a:p>
        </p:txBody>
      </p:sp>
      <p:sp>
        <p:nvSpPr>
          <p:cNvPr id="11" name="矩形 10"/>
          <p:cNvSpPr/>
          <p:nvPr/>
        </p:nvSpPr>
        <p:spPr>
          <a:xfrm>
            <a:off x="2781300" y="2008188"/>
            <a:ext cx="4362450" cy="552450"/>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fontAlgn="base"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strike="noStrike" noProof="1">
                <a:latin typeface="微软雅黑" panose="020B0503020204020204" pitchFamily="34" charset="-122"/>
                <a:ea typeface="微软雅黑" panose="020B0503020204020204" pitchFamily="34" charset="-122"/>
                <a:cs typeface="微软雅黑" panose="020B0503020204020204" pitchFamily="34" charset="-122"/>
              </a:rPr>
              <a:t>指导老师移动端操作</a:t>
            </a:r>
            <a:endParaRPr lang="zh-CN" sz="3000" strike="noStrike" noProof="1">
              <a:latin typeface="微软雅黑" panose="020B0503020204020204" pitchFamily="34" charset="-122"/>
              <a:ea typeface="微软雅黑" panose="020B0503020204020204" pitchFamily="34" charset="-122"/>
            </a:endParaRPr>
          </a:p>
        </p:txBody>
      </p:sp>
      <p:sp>
        <p:nvSpPr>
          <p:cNvPr id="20" name="矩形 19"/>
          <p:cNvSpPr/>
          <p:nvPr/>
        </p:nvSpPr>
        <p:spPr>
          <a:xfrm>
            <a:off x="2781300" y="2595563"/>
            <a:ext cx="4487863" cy="230188"/>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fontAlgn="base"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strike="noStrike" kern="0" noProof="1" dirty="0">
                <a:latin typeface="微软雅黑" panose="020B0503020204020204" pitchFamily="34" charset="-122"/>
                <a:ea typeface="微软雅黑" panose="020B0503020204020204" pitchFamily="34" charset="-122"/>
                <a:cs typeface="微软雅黑" panose="020B0503020204020204" pitchFamily="34" charset="-122"/>
                <a:sym typeface="+mn-ea"/>
              </a:rPr>
              <a:t>指导老师微信小程序端的操作说明</a:t>
            </a:r>
            <a:endParaRPr lang="zh-CN" sz="1050" strike="noStrike" kern="0" noProof="1" dirty="0">
              <a:sym typeface="+mn-ea"/>
            </a:endParaRPr>
          </a:p>
        </p:txBody>
      </p:sp>
      <p:sp>
        <p:nvSpPr>
          <p:cNvPr id="6" name="矩形 5"/>
          <p:cNvSpPr/>
          <p:nvPr/>
        </p:nvSpPr>
        <p:spPr>
          <a:xfrm>
            <a:off x="1010919" y="2826385"/>
            <a:ext cx="1122045" cy="460375"/>
          </a:xfrm>
          <a:prstGeom prst="rect">
            <a:avLst/>
          </a:prstGeom>
        </p:spPr>
        <p:txBody>
          <a:bodyPr wrap="square">
            <a:spAutoFit/>
            <a:scene3d>
              <a:camera prst="orthographicFront"/>
              <a:lightRig rig="threePt" dir="t"/>
            </a:scene3d>
            <a:sp3d contourW="12700"/>
          </a:bodyPr>
          <a:p>
            <a:pPr algn="r" fontAlgn="base"/>
            <a:r>
              <a:rPr lang="en-US" altLang="zh-CN" sz="2400" strike="noStrike" noProof="1" dirty="0">
                <a:solidFill>
                  <a:srgbClr val="C00000"/>
                </a:solidFill>
                <a:latin typeface="DIN Alternate" charset="0"/>
                <a:ea typeface="方正黑体简体" pitchFamily="2" charset="-122"/>
                <a:cs typeface="DIN Alternate" charset="0"/>
                <a:sym typeface="Noto Serif CJK SC" pitchFamily="18" charset="-122"/>
              </a:rPr>
              <a:t>PART</a:t>
            </a:r>
            <a:endParaRPr lang="en-US" altLang="zh-CN" sz="2400" strike="noStrike" noProof="1" dirty="0">
              <a:solidFill>
                <a:srgbClr val="C00000"/>
              </a:solidFill>
              <a:latin typeface="DIN Alternate" charset="0"/>
              <a:ea typeface="方正黑体简体" pitchFamily="2" charset="-122"/>
              <a:cs typeface="DIN Alternate" charset="0"/>
              <a:sym typeface="Noto Serif CJK SC" pitchFamily="18" charset="-122"/>
            </a:endParaRPr>
          </a:p>
        </p:txBody>
      </p:sp>
      <p:grpSp>
        <p:nvGrpSpPr>
          <p:cNvPr id="76807" name="组合 6"/>
          <p:cNvGrpSpPr/>
          <p:nvPr/>
        </p:nvGrpSpPr>
        <p:grpSpPr>
          <a:xfrm>
            <a:off x="8132763" y="131763"/>
            <a:ext cx="781050" cy="276225"/>
            <a:chOff x="17075" y="277"/>
            <a:chExt cx="1643" cy="578"/>
          </a:xfrm>
        </p:grpSpPr>
        <p:grpSp>
          <p:nvGrpSpPr>
            <p:cNvPr id="76808" name="组合 11"/>
            <p:cNvGrpSpPr/>
            <p:nvPr/>
          </p:nvGrpSpPr>
          <p:grpSpPr>
            <a:xfrm>
              <a:off x="17075" y="491"/>
              <a:ext cx="1643" cy="364"/>
              <a:chOff x="17075" y="619"/>
              <a:chExt cx="1643" cy="364"/>
            </a:xfrm>
          </p:grpSpPr>
          <p:sp>
            <p:nvSpPr>
              <p:cNvPr id="76809" name="Shape 22"/>
              <p:cNvSpPr/>
              <p:nvPr/>
            </p:nvSpPr>
            <p:spPr>
              <a:xfrm>
                <a:off x="17075" y="619"/>
                <a:ext cx="1643" cy="290"/>
              </a:xfrm>
              <a:prstGeom prst="rect">
                <a:avLst/>
              </a:prstGeom>
              <a:solidFill>
                <a:srgbClr val="F2F2F2"/>
              </a:solidFill>
              <a:ln w="12700">
                <a:noFill/>
              </a:ln>
            </p:spPr>
            <p:txBody>
              <a:bodyPr lIns="45718" rIns="45718" anchor="ctr" anchorCtr="0"/>
              <a:p>
                <a:pPr hangingPunct="0"/>
                <a:endParaRPr lang="en-US" altLang="zh-CN" sz="1800" b="0">
                  <a:solidFill>
                    <a:srgbClr val="DF2024"/>
                  </a:solidFill>
                  <a:latin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strike="noStrike" kern="0" baseline="0" noProof="1" dirty="0">
                    <a:solidFill>
                      <a:srgbClr val="D62F2F"/>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www.xybsyw.com</a:t>
                </a:r>
                <a:endParaRPr lang="en-US" altLang="zh-CN" sz="450" strike="noStrike" kern="0" baseline="0" noProof="1" dirty="0">
                  <a:solidFill>
                    <a:srgbClr val="D62F2F"/>
                  </a:solidFill>
                  <a:effectLst/>
                  <a:sym typeface="微软雅黑" panose="020B0503020204020204" pitchFamily="34" charset="-122"/>
                </a:endParaRPr>
              </a:p>
            </p:txBody>
          </p:sp>
        </p:grpSp>
        <p:pic>
          <p:nvPicPr>
            <p:cNvPr id="76811" name="图片 13" descr="红色1"/>
            <p:cNvPicPr>
              <a:picLocks noChangeAspect="1"/>
            </p:cNvPicPr>
            <p:nvPr/>
          </p:nvPicPr>
          <p:blipFill>
            <a:blip r:embed="rId1"/>
            <a:stretch>
              <a:fillRect/>
            </a:stretch>
          </p:blipFill>
          <p:spPr>
            <a:xfrm>
              <a:off x="17432" y="277"/>
              <a:ext cx="929" cy="299"/>
            </a:xfrm>
            <a:prstGeom prst="rect">
              <a:avLst/>
            </a:prstGeom>
            <a:noFill/>
            <a:ln w="9525">
              <a:noFill/>
            </a:ln>
          </p:spPr>
        </p:pic>
      </p:gr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标题 1"/>
          <p:cNvSpPr>
            <a:spLocks noGrp="1"/>
          </p:cNvSpPr>
          <p:nvPr>
            <p:ph type="ctrTitle"/>
          </p:nvPr>
        </p:nvSpPr>
        <p:spPr>
          <a:xfrm>
            <a:off x="258763" y="73025"/>
            <a:ext cx="5461000" cy="393700"/>
          </a:xfrm>
        </p:spPr>
        <p:txBody>
          <a:bodyPr anchor="b" anchorCtr="0"/>
          <a:p>
            <a:pPr defTabSz="685800">
              <a:buClrTx/>
              <a:buSzTx/>
              <a:buFontTx/>
              <a:buNone/>
            </a:pPr>
            <a:r>
              <a:rPr lang="en-US" altLang="zh-CN" kern="1200">
                <a:latin typeface="Microsoft YaHei Bold" charset="-122"/>
                <a:ea typeface="Microsoft YaHei Bold" charset="-122"/>
                <a:cs typeface="+mj-cs"/>
              </a:rPr>
              <a:t>1. </a:t>
            </a:r>
            <a:r>
              <a:rPr lang="zh-CN" altLang="zh-CN" kern="1200">
                <a:latin typeface="Microsoft YaHei Bold" charset="-122"/>
                <a:ea typeface="Microsoft YaHei Bold" charset="-122"/>
                <a:cs typeface="+mj-cs"/>
                <a:sym typeface="宋体" panose="02010600030101010101" pitchFamily="2" charset="-122"/>
              </a:rPr>
              <a:t>指导老师移动端操作</a:t>
            </a:r>
            <a:r>
              <a:rPr lang="en-US" altLang="zh-CN" kern="1200">
                <a:latin typeface="Microsoft YaHei Bold" charset="-122"/>
                <a:ea typeface="Microsoft YaHei Bold" charset="-122"/>
                <a:cs typeface="+mj-cs"/>
                <a:sym typeface="宋体" panose="02010600030101010101" pitchFamily="2" charset="-122"/>
              </a:rPr>
              <a:t>-</a:t>
            </a:r>
            <a:r>
              <a:rPr lang="zh-CN" altLang="zh-CN" kern="1200">
                <a:latin typeface="Microsoft YaHei Bold" charset="-122"/>
                <a:ea typeface="Microsoft YaHei Bold" charset="-122"/>
                <a:cs typeface="+mj-cs"/>
                <a:sym typeface="宋体" panose="02010600030101010101" pitchFamily="2" charset="-122"/>
              </a:rPr>
              <a:t>工作台</a:t>
            </a:r>
            <a:r>
              <a:rPr lang="en-US" altLang="zh-CN" kern="1200">
                <a:latin typeface="Microsoft YaHei Bold" charset="-122"/>
                <a:ea typeface="Microsoft YaHei Bold" charset="-122"/>
                <a:cs typeface="+mj-cs"/>
                <a:sym typeface="宋体" panose="02010600030101010101" pitchFamily="2" charset="-122"/>
              </a:rPr>
              <a:t>-</a:t>
            </a:r>
            <a:r>
              <a:rPr lang="zh-CN" altLang="en-US" kern="1200">
                <a:latin typeface="Microsoft YaHei Bold" charset="-122"/>
                <a:ea typeface="Microsoft YaHei Bold" charset="-122"/>
                <a:cs typeface="+mj-cs"/>
                <a:sym typeface="宋体" panose="02010600030101010101" pitchFamily="2" charset="-122"/>
              </a:rPr>
              <a:t>报名审核</a:t>
            </a:r>
            <a:endParaRPr lang="zh-CN" altLang="en-US" kern="1200">
              <a:latin typeface="Microsoft YaHei Bold" charset="-122"/>
              <a:ea typeface="Microsoft YaHei Bold" charset="-122"/>
              <a:cs typeface="+mj-cs"/>
              <a:sym typeface="宋体" panose="02010600030101010101" pitchFamily="2" charset="-122"/>
            </a:endParaRPr>
          </a:p>
        </p:txBody>
      </p:sp>
      <p:pic>
        <p:nvPicPr>
          <p:cNvPr id="78850" name="图片 9"/>
          <p:cNvPicPr>
            <a:picLocks noChangeAspect="1"/>
          </p:cNvPicPr>
          <p:nvPr>
            <p:custDataLst>
              <p:tags r:id="rId1"/>
            </p:custDataLst>
          </p:nvPr>
        </p:nvPicPr>
        <p:blipFill>
          <a:blip r:embed="rId2"/>
          <a:stretch>
            <a:fillRect/>
          </a:stretch>
        </p:blipFill>
        <p:spPr>
          <a:xfrm>
            <a:off x="346075" y="704850"/>
            <a:ext cx="6392863" cy="3813175"/>
          </a:xfrm>
          <a:prstGeom prst="rect">
            <a:avLst/>
          </a:prstGeom>
          <a:noFill/>
          <a:ln w="9525">
            <a:noFill/>
          </a:ln>
        </p:spPr>
      </p:pic>
      <p:sp>
        <p:nvSpPr>
          <p:cNvPr id="78851" name="文本框 5"/>
          <p:cNvSpPr txBox="1"/>
          <p:nvPr/>
        </p:nvSpPr>
        <p:spPr>
          <a:xfrm>
            <a:off x="6784975" y="693738"/>
            <a:ext cx="2106613" cy="3106737"/>
          </a:xfrm>
          <a:prstGeom prst="rect">
            <a:avLst/>
          </a:prstGeom>
          <a:noFill/>
          <a:ln w="9525">
            <a:noFill/>
          </a:ln>
        </p:spPr>
        <p:txBody>
          <a:bodyPr wrap="square" anchor="t" anchorCtr="0">
            <a:spAutoFit/>
          </a:bodyPr>
          <a:p>
            <a:r>
              <a:rPr lang="zh-CN" altLang="en-US" sz="1400" b="0">
                <a:latin typeface="微软雅黑" panose="020B0503020204020204" pitchFamily="34" charset="-122"/>
                <a:ea typeface="微软雅黑" panose="020B0503020204020204" pitchFamily="34" charset="-122"/>
              </a:rPr>
              <a:t>登入“工作台”→点击“过程管理”→点击“报名审核”→点击查看学生提交的单位信息详情→点击“通过”或“拒绝”</a:t>
            </a:r>
            <a:endParaRPr lang="zh-CN" altLang="en-US" sz="1400" b="0">
              <a:latin typeface="微软雅黑" panose="020B0503020204020204" pitchFamily="34" charset="-122"/>
              <a:ea typeface="微软雅黑" panose="020B0503020204020204" pitchFamily="34" charset="-122"/>
            </a:endParaRPr>
          </a:p>
          <a:p>
            <a:r>
              <a:rPr lang="zh-CN" altLang="en-US" sz="1400" b="0">
                <a:latin typeface="微软雅黑" panose="020B0503020204020204" pitchFamily="34" charset="-122"/>
                <a:ea typeface="微软雅黑" panose="020B0503020204020204" pitchFamily="34" charset="-122"/>
              </a:rPr>
              <a:t>或者</a:t>
            </a:r>
            <a:endParaRPr lang="zh-CN" altLang="en-US" sz="1400" b="0">
              <a:latin typeface="微软雅黑" panose="020B0503020204020204" pitchFamily="34" charset="-122"/>
              <a:ea typeface="微软雅黑" panose="020B0503020204020204" pitchFamily="34" charset="-122"/>
            </a:endParaRPr>
          </a:p>
          <a:p>
            <a:r>
              <a:rPr lang="zh-CN" altLang="en-US" sz="1400" b="0">
                <a:latin typeface="微软雅黑" panose="020B0503020204020204" pitchFamily="34" charset="-122"/>
                <a:ea typeface="微软雅黑" panose="020B0503020204020204" pitchFamily="34" charset="-122"/>
              </a:rPr>
              <a:t>直接在待办事项下，点击报名审核，进行操作</a:t>
            </a:r>
            <a:endParaRPr lang="zh-CN" altLang="en-US" sz="1400" b="0">
              <a:latin typeface="微软雅黑" panose="020B0503020204020204" pitchFamily="34" charset="-122"/>
              <a:ea typeface="微软雅黑" panose="020B0503020204020204" pitchFamily="34" charset="-122"/>
            </a:endParaRPr>
          </a:p>
          <a:p>
            <a:endParaRPr lang="zh-CN" altLang="en-US" sz="1400" b="0">
              <a:latin typeface="微软雅黑" panose="020B0503020204020204" pitchFamily="34" charset="-122"/>
              <a:ea typeface="微软雅黑" panose="020B0503020204020204" pitchFamily="34" charset="-122"/>
            </a:endParaRPr>
          </a:p>
          <a:p>
            <a:r>
              <a:rPr lang="zh-CN" altLang="en-US" sz="1400" b="0">
                <a:solidFill>
                  <a:srgbClr val="FF0000"/>
                </a:solidFill>
                <a:latin typeface="微软雅黑" panose="020B0503020204020204" pitchFamily="34" charset="-122"/>
                <a:ea typeface="微软雅黑" panose="020B0503020204020204" pitchFamily="34" charset="-122"/>
              </a:rPr>
              <a:t>说明：报名审核默认待审核页面，查看已拒绝、已通过或未报名的学生请切换上方的类型</a:t>
            </a:r>
            <a:endParaRPr lang="zh-CN" altLang="en-US" sz="1400" b="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标题 1"/>
          <p:cNvSpPr>
            <a:spLocks noGrp="1"/>
          </p:cNvSpPr>
          <p:nvPr>
            <p:ph type="ctrTitle"/>
          </p:nvPr>
        </p:nvSpPr>
        <p:spPr>
          <a:xfrm>
            <a:off x="258763" y="73025"/>
            <a:ext cx="5461000" cy="393700"/>
          </a:xfrm>
        </p:spPr>
        <p:txBody>
          <a:bodyPr anchor="b" anchorCtr="0"/>
          <a:p>
            <a:pPr defTabSz="685800">
              <a:buClrTx/>
              <a:buSzTx/>
              <a:buFontTx/>
              <a:buNone/>
            </a:pPr>
            <a:r>
              <a:rPr lang="en-US" altLang="zh-CN" kern="1200">
                <a:latin typeface="Microsoft YaHei Bold" charset="-122"/>
                <a:ea typeface="Microsoft YaHei Bold" charset="-122"/>
                <a:cs typeface="+mj-cs"/>
              </a:rPr>
              <a:t>2.</a:t>
            </a:r>
            <a:r>
              <a:rPr lang="zh-CN" altLang="zh-CN" kern="1200">
                <a:latin typeface="Microsoft YaHei Bold" charset="-122"/>
                <a:ea typeface="Microsoft YaHei Bold" charset="-122"/>
                <a:cs typeface="+mj-cs"/>
                <a:sym typeface="宋体" panose="02010600030101010101" pitchFamily="2" charset="-122"/>
              </a:rPr>
              <a:t>指导老师移动端操作</a:t>
            </a:r>
            <a:r>
              <a:rPr lang="en-US" altLang="zh-CN" kern="1200">
                <a:latin typeface="Microsoft YaHei Bold" charset="-122"/>
                <a:ea typeface="Microsoft YaHei Bold" charset="-122"/>
                <a:cs typeface="+mj-cs"/>
                <a:sym typeface="宋体" panose="02010600030101010101" pitchFamily="2" charset="-122"/>
              </a:rPr>
              <a:t>-</a:t>
            </a:r>
            <a:r>
              <a:rPr lang="zh-CN" altLang="zh-CN" kern="1200">
                <a:latin typeface="Microsoft YaHei Bold" charset="-122"/>
                <a:ea typeface="Microsoft YaHei Bold" charset="-122"/>
                <a:cs typeface="+mj-cs"/>
                <a:sym typeface="宋体" panose="02010600030101010101" pitchFamily="2" charset="-122"/>
              </a:rPr>
              <a:t>工作台</a:t>
            </a:r>
            <a:r>
              <a:rPr lang="en-US" altLang="zh-CN" kern="1200">
                <a:latin typeface="Microsoft YaHei Bold" charset="-122"/>
                <a:ea typeface="Microsoft YaHei Bold" charset="-122"/>
                <a:cs typeface="+mj-cs"/>
                <a:sym typeface="宋体" panose="02010600030101010101" pitchFamily="2" charset="-122"/>
              </a:rPr>
              <a:t>-</a:t>
            </a:r>
            <a:r>
              <a:rPr lang="zh-CN" altLang="en-US" kern="1200">
                <a:latin typeface="Microsoft YaHei Bold" charset="-122"/>
                <a:ea typeface="Microsoft YaHei Bold" charset="-122"/>
                <a:cs typeface="+mj-cs"/>
                <a:sym typeface="宋体" panose="02010600030101010101" pitchFamily="2" charset="-122"/>
              </a:rPr>
              <a:t>周日志批阅</a:t>
            </a:r>
            <a:endParaRPr lang="zh-CN" altLang="en-US" kern="1200">
              <a:latin typeface="Microsoft YaHei Bold" charset="-122"/>
              <a:ea typeface="Microsoft YaHei Bold" charset="-122"/>
              <a:cs typeface="+mj-cs"/>
              <a:sym typeface="宋体" panose="02010600030101010101" pitchFamily="2" charset="-122"/>
            </a:endParaRPr>
          </a:p>
        </p:txBody>
      </p:sp>
      <p:pic>
        <p:nvPicPr>
          <p:cNvPr id="79874" name="图片 -2147482609"/>
          <p:cNvPicPr>
            <a:picLocks noChangeAspect="1"/>
          </p:cNvPicPr>
          <p:nvPr/>
        </p:nvPicPr>
        <p:blipFill>
          <a:blip r:embed="rId1"/>
          <a:stretch>
            <a:fillRect/>
          </a:stretch>
        </p:blipFill>
        <p:spPr>
          <a:xfrm>
            <a:off x="219075" y="654050"/>
            <a:ext cx="6905625" cy="3738563"/>
          </a:xfrm>
          <a:prstGeom prst="rect">
            <a:avLst/>
          </a:prstGeom>
          <a:noFill/>
          <a:ln w="9525">
            <a:noFill/>
          </a:ln>
        </p:spPr>
      </p:pic>
      <p:sp>
        <p:nvSpPr>
          <p:cNvPr id="79875" name="文本框 5"/>
          <p:cNvSpPr txBox="1"/>
          <p:nvPr/>
        </p:nvSpPr>
        <p:spPr>
          <a:xfrm>
            <a:off x="7242175" y="654050"/>
            <a:ext cx="1714500" cy="3538538"/>
          </a:xfrm>
          <a:prstGeom prst="rect">
            <a:avLst/>
          </a:prstGeom>
          <a:noFill/>
          <a:ln w="9525">
            <a:noFill/>
          </a:ln>
        </p:spPr>
        <p:txBody>
          <a:bodyPr wrap="square" anchor="t" anchorCtr="0">
            <a:spAutoFit/>
          </a:bodyPr>
          <a:p>
            <a:r>
              <a:rPr lang="zh-CN" altLang="en-US" sz="1400" b="0">
                <a:latin typeface="微软雅黑" panose="020B0503020204020204" pitchFamily="34" charset="-122"/>
                <a:ea typeface="微软雅黑" panose="020B0503020204020204" pitchFamily="34" charset="-122"/>
              </a:rPr>
              <a:t>点击“工作台”→点击“过程管理”→“周日志批阅”→查看学生周志内容→点击批阅通过，评分及评语</a:t>
            </a:r>
            <a:endParaRPr lang="zh-CN" altLang="en-US" sz="1400" b="0">
              <a:latin typeface="微软雅黑" panose="020B0503020204020204" pitchFamily="34" charset="-122"/>
              <a:ea typeface="微软雅黑" panose="020B0503020204020204" pitchFamily="34" charset="-122"/>
            </a:endParaRPr>
          </a:p>
          <a:p>
            <a:r>
              <a:rPr lang="zh-CN" altLang="en-US" sz="1400" b="0">
                <a:latin typeface="微软雅黑" panose="020B0503020204020204" pitchFamily="34" charset="-122"/>
                <a:ea typeface="微软雅黑" panose="020B0503020204020204" pitchFamily="34" charset="-122"/>
              </a:rPr>
              <a:t>或者</a:t>
            </a:r>
            <a:endParaRPr lang="zh-CN" altLang="en-US" sz="1400" b="0">
              <a:latin typeface="微软雅黑" panose="020B0503020204020204" pitchFamily="34" charset="-122"/>
              <a:ea typeface="微软雅黑" panose="020B0503020204020204" pitchFamily="34" charset="-122"/>
            </a:endParaRPr>
          </a:p>
          <a:p>
            <a:r>
              <a:rPr lang="zh-CN" altLang="en-US" sz="1400" b="0">
                <a:latin typeface="微软雅黑" panose="020B0503020204020204" pitchFamily="34" charset="-122"/>
                <a:ea typeface="微软雅黑" panose="020B0503020204020204" pitchFamily="34" charset="-122"/>
              </a:rPr>
              <a:t>直接点击待办事项下方的周日志批阅，进行批阅</a:t>
            </a:r>
            <a:endParaRPr lang="zh-CN" altLang="en-US" sz="1400" b="0">
              <a:latin typeface="微软雅黑" panose="020B0503020204020204" pitchFamily="34" charset="-122"/>
              <a:ea typeface="微软雅黑" panose="020B0503020204020204" pitchFamily="34" charset="-122"/>
            </a:endParaRPr>
          </a:p>
          <a:p>
            <a:endParaRPr lang="zh-CN" altLang="en-US" sz="1400" b="0">
              <a:latin typeface="微软雅黑" panose="020B0503020204020204" pitchFamily="34" charset="-122"/>
              <a:ea typeface="微软雅黑" panose="020B0503020204020204" pitchFamily="34" charset="-122"/>
            </a:endParaRPr>
          </a:p>
          <a:p>
            <a:r>
              <a:rPr lang="zh-CN" altLang="en-US" sz="1400" b="0">
                <a:solidFill>
                  <a:srgbClr val="FF0000"/>
                </a:solidFill>
                <a:latin typeface="微软雅黑" panose="020B0503020204020204" pitchFamily="34" charset="-122"/>
                <a:ea typeface="微软雅黑" panose="020B0503020204020204" pitchFamily="34" charset="-122"/>
              </a:rPr>
              <a:t>说明：第三张图片上方可切换周日志批阅状态，查看已批阅或退回的周日志</a:t>
            </a:r>
            <a:endParaRPr lang="zh-CN" altLang="en-US" sz="1400" b="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标题 1"/>
          <p:cNvSpPr>
            <a:spLocks noGrp="1"/>
          </p:cNvSpPr>
          <p:nvPr>
            <p:ph type="ctrTitle"/>
          </p:nvPr>
        </p:nvSpPr>
        <p:spPr>
          <a:xfrm>
            <a:off x="258763" y="73025"/>
            <a:ext cx="5461000" cy="393700"/>
          </a:xfrm>
        </p:spPr>
        <p:txBody>
          <a:bodyPr anchor="b" anchorCtr="0"/>
          <a:p>
            <a:pPr defTabSz="685800">
              <a:buClrTx/>
              <a:buSzTx/>
              <a:buFontTx/>
              <a:buNone/>
            </a:pPr>
            <a:r>
              <a:rPr lang="en-US" altLang="zh-CN" kern="1200">
                <a:latin typeface="Microsoft YaHei Bold" charset="-122"/>
                <a:ea typeface="Microsoft YaHei Bold" charset="-122"/>
                <a:cs typeface="+mj-cs"/>
              </a:rPr>
              <a:t>3. </a:t>
            </a:r>
            <a:r>
              <a:rPr lang="zh-CN" altLang="zh-CN" kern="1200">
                <a:latin typeface="Microsoft YaHei Bold" charset="-122"/>
                <a:ea typeface="Microsoft YaHei Bold" charset="-122"/>
                <a:cs typeface="+mj-cs"/>
                <a:sym typeface="宋体" panose="02010600030101010101" pitchFamily="2" charset="-122"/>
              </a:rPr>
              <a:t>指导老师移动端操作</a:t>
            </a:r>
            <a:r>
              <a:rPr lang="en-US" altLang="zh-CN" kern="1200">
                <a:latin typeface="Microsoft YaHei Bold" charset="-122"/>
                <a:ea typeface="Microsoft YaHei Bold" charset="-122"/>
                <a:cs typeface="+mj-cs"/>
                <a:sym typeface="宋体" panose="02010600030101010101" pitchFamily="2" charset="-122"/>
              </a:rPr>
              <a:t>-</a:t>
            </a:r>
            <a:r>
              <a:rPr lang="zh-CN" altLang="zh-CN" kern="1200">
                <a:latin typeface="Microsoft YaHei Bold" charset="-122"/>
                <a:ea typeface="Microsoft YaHei Bold" charset="-122"/>
                <a:cs typeface="+mj-cs"/>
                <a:sym typeface="宋体" panose="02010600030101010101" pitchFamily="2" charset="-122"/>
              </a:rPr>
              <a:t>工作台</a:t>
            </a:r>
            <a:r>
              <a:rPr lang="en-US" altLang="zh-CN" kern="1200">
                <a:latin typeface="Microsoft YaHei Bold" charset="-122"/>
                <a:ea typeface="Microsoft YaHei Bold" charset="-122"/>
                <a:cs typeface="+mj-cs"/>
                <a:sym typeface="宋体" panose="02010600030101010101" pitchFamily="2" charset="-122"/>
              </a:rPr>
              <a:t>-</a:t>
            </a:r>
            <a:r>
              <a:rPr lang="zh-CN" altLang="en-US" kern="1200">
                <a:latin typeface="Microsoft YaHei Bold" charset="-122"/>
                <a:ea typeface="Microsoft YaHei Bold" charset="-122"/>
                <a:cs typeface="+mj-cs"/>
                <a:sym typeface="宋体" panose="02010600030101010101" pitchFamily="2" charset="-122"/>
              </a:rPr>
              <a:t>实习报告批阅</a:t>
            </a:r>
            <a:endParaRPr lang="zh-CN" altLang="en-US" kern="1200">
              <a:latin typeface="Microsoft YaHei Bold" charset="-122"/>
              <a:ea typeface="Microsoft YaHei Bold" charset="-122"/>
              <a:cs typeface="+mj-cs"/>
              <a:sym typeface="宋体" panose="02010600030101010101" pitchFamily="2" charset="-122"/>
            </a:endParaRPr>
          </a:p>
        </p:txBody>
      </p:sp>
      <p:sp>
        <p:nvSpPr>
          <p:cNvPr id="81922" name="文本框 3"/>
          <p:cNvSpPr txBox="1"/>
          <p:nvPr/>
        </p:nvSpPr>
        <p:spPr>
          <a:xfrm>
            <a:off x="6838950" y="600075"/>
            <a:ext cx="2133600" cy="3108325"/>
          </a:xfrm>
          <a:prstGeom prst="rect">
            <a:avLst/>
          </a:prstGeom>
          <a:noFill/>
          <a:ln w="9525">
            <a:noFill/>
          </a:ln>
        </p:spPr>
        <p:txBody>
          <a:bodyPr wrap="square" anchor="t" anchorCtr="0">
            <a:spAutoFit/>
          </a:bodyPr>
          <a:p>
            <a:pPr>
              <a:buSzTx/>
            </a:pPr>
            <a:r>
              <a:rPr lang="zh-CN" altLang="en-US" sz="1400" b="0">
                <a:latin typeface="微软雅黑" panose="020B0503020204020204" pitchFamily="34" charset="-122"/>
                <a:ea typeface="微软雅黑" panose="020B0503020204020204" pitchFamily="34" charset="-122"/>
              </a:rPr>
              <a:t>点击“工作台”→点击“过程管理”→“报告批阅”→查看学生报告内容→点击“审批通过”或“退回修改”</a:t>
            </a:r>
            <a:endParaRPr lang="zh-CN" altLang="en-US" sz="1400" b="0">
              <a:latin typeface="微软雅黑" panose="020B0503020204020204" pitchFamily="34" charset="-122"/>
              <a:ea typeface="微软雅黑" panose="020B0503020204020204" pitchFamily="34" charset="-122"/>
            </a:endParaRPr>
          </a:p>
          <a:p>
            <a:pPr>
              <a:buSzTx/>
            </a:pPr>
            <a:r>
              <a:rPr lang="zh-CN" altLang="en-US" sz="1400" b="0">
                <a:latin typeface="微软雅黑" panose="020B0503020204020204" pitchFamily="34" charset="-122"/>
                <a:ea typeface="微软雅黑" panose="020B0503020204020204" pitchFamily="34" charset="-122"/>
              </a:rPr>
              <a:t>或者</a:t>
            </a:r>
            <a:endParaRPr lang="zh-CN" altLang="en-US" sz="1400" b="0">
              <a:latin typeface="微软雅黑" panose="020B0503020204020204" pitchFamily="34" charset="-122"/>
              <a:ea typeface="微软雅黑" panose="020B0503020204020204" pitchFamily="34" charset="-122"/>
            </a:endParaRPr>
          </a:p>
          <a:p>
            <a:pPr>
              <a:buSzTx/>
            </a:pPr>
            <a:r>
              <a:rPr lang="zh-CN" altLang="en-US" sz="1400" b="0">
                <a:latin typeface="微软雅黑" panose="020B0503020204020204" pitchFamily="34" charset="-122"/>
                <a:ea typeface="微软雅黑" panose="020B0503020204020204" pitchFamily="34" charset="-122"/>
              </a:rPr>
              <a:t>直接点击待办事项下的报告批阅</a:t>
            </a:r>
            <a:endParaRPr lang="zh-CN" altLang="en-US" sz="1400" b="0">
              <a:latin typeface="微软雅黑" panose="020B0503020204020204" pitchFamily="34" charset="-122"/>
              <a:ea typeface="微软雅黑" panose="020B0503020204020204" pitchFamily="34" charset="-122"/>
            </a:endParaRPr>
          </a:p>
          <a:p>
            <a:pPr>
              <a:buSzTx/>
            </a:pPr>
            <a:endParaRPr lang="zh-CN" altLang="en-US" sz="1400" b="0">
              <a:latin typeface="微软雅黑" panose="020B0503020204020204" pitchFamily="34" charset="-122"/>
              <a:ea typeface="微软雅黑" panose="020B0503020204020204" pitchFamily="34" charset="-122"/>
            </a:endParaRPr>
          </a:p>
          <a:p>
            <a:pPr>
              <a:buSzTx/>
            </a:pPr>
            <a:r>
              <a:rPr lang="zh-CN" altLang="en-US" sz="1400" b="0">
                <a:solidFill>
                  <a:srgbClr val="FF0000"/>
                </a:solidFill>
                <a:latin typeface="微软雅黑" panose="020B0503020204020204" pitchFamily="34" charset="-122"/>
                <a:ea typeface="微软雅黑" panose="020B0503020204020204" pitchFamily="34" charset="-122"/>
              </a:rPr>
              <a:t>说明：第三张图的界面上方可以切换报告的批阅状态，查看已批阅、退回、无需批阅等状态的实习报告</a:t>
            </a:r>
            <a:endParaRPr lang="zh-CN" altLang="en-US" sz="1400" b="0">
              <a:solidFill>
                <a:srgbClr val="FF0000"/>
              </a:solidFill>
              <a:latin typeface="微软雅黑" panose="020B0503020204020204" pitchFamily="34" charset="-122"/>
              <a:ea typeface="微软雅黑" panose="020B0503020204020204" pitchFamily="34" charset="-122"/>
            </a:endParaRPr>
          </a:p>
        </p:txBody>
      </p:sp>
      <p:pic>
        <p:nvPicPr>
          <p:cNvPr id="81923" name="图片 -2147482608"/>
          <p:cNvPicPr>
            <a:picLocks noChangeAspect="1"/>
          </p:cNvPicPr>
          <p:nvPr/>
        </p:nvPicPr>
        <p:blipFill>
          <a:blip r:embed="rId1"/>
          <a:stretch>
            <a:fillRect/>
          </a:stretch>
        </p:blipFill>
        <p:spPr>
          <a:xfrm>
            <a:off x="34925" y="600075"/>
            <a:ext cx="6842125" cy="3619500"/>
          </a:xfrm>
          <a:prstGeom prst="rect">
            <a:avLst/>
          </a:prstGeom>
          <a:noFill/>
          <a:ln w="9525">
            <a:noFill/>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标题 1"/>
          <p:cNvSpPr>
            <a:spLocks noGrp="1"/>
          </p:cNvSpPr>
          <p:nvPr>
            <p:ph type="ctrTitle"/>
          </p:nvPr>
        </p:nvSpPr>
        <p:spPr>
          <a:xfrm>
            <a:off x="258763" y="73025"/>
            <a:ext cx="7448550" cy="393700"/>
          </a:xfrm>
        </p:spPr>
        <p:txBody>
          <a:bodyPr anchor="b" anchorCtr="0"/>
          <a:p>
            <a:pPr defTabSz="685800">
              <a:buClrTx/>
              <a:buSzTx/>
              <a:buFontTx/>
              <a:buNone/>
            </a:pPr>
            <a:r>
              <a:rPr lang="en-US" altLang="zh-CN" kern="1200">
                <a:latin typeface="Microsoft YaHei Bold" charset="-122"/>
                <a:ea typeface="Microsoft YaHei Bold" charset="-122"/>
                <a:cs typeface="+mj-cs"/>
                <a:sym typeface="宋体" panose="02010600030101010101" pitchFamily="2" charset="-122"/>
              </a:rPr>
              <a:t>4.</a:t>
            </a:r>
            <a:r>
              <a:rPr lang="zh-CN" altLang="zh-CN" kern="1200">
                <a:latin typeface="Microsoft YaHei Bold" charset="-122"/>
                <a:ea typeface="Microsoft YaHei Bold" charset="-122"/>
                <a:cs typeface="+mj-cs"/>
                <a:sym typeface="宋体" panose="02010600030101010101" pitchFamily="2" charset="-122"/>
              </a:rPr>
              <a:t>指导老师移动端操作-工作台-</a:t>
            </a:r>
            <a:r>
              <a:rPr lang="zh-CN" altLang="zh-CN" kern="1200">
                <a:latin typeface="Microsoft YaHei Bold" charset="-122"/>
                <a:ea typeface="Microsoft YaHei Bold" charset="-122"/>
                <a:cs typeface="+mj-cs"/>
                <a:sym typeface="微软雅黑" panose="020B0503020204020204" pitchFamily="34" charset="-122"/>
              </a:rPr>
              <a:t>实习成绩鉴定（专业版用户含鉴定评分协助信息）</a:t>
            </a:r>
            <a:endParaRPr lang="zh-CN" altLang="zh-CN" kern="1200">
              <a:latin typeface="Microsoft YaHei Bold" charset="-122"/>
              <a:ea typeface="Microsoft YaHei Bold" charset="-122"/>
              <a:cs typeface="+mj-cs"/>
              <a:sym typeface="宋体" panose="02010600030101010101" pitchFamily="2" charset="-122"/>
            </a:endParaRPr>
          </a:p>
        </p:txBody>
      </p:sp>
      <p:sp>
        <p:nvSpPr>
          <p:cNvPr id="82946" name="文本框 3"/>
          <p:cNvSpPr txBox="1"/>
          <p:nvPr/>
        </p:nvSpPr>
        <p:spPr>
          <a:xfrm>
            <a:off x="6838950" y="600075"/>
            <a:ext cx="2133600" cy="3970338"/>
          </a:xfrm>
          <a:prstGeom prst="rect">
            <a:avLst/>
          </a:prstGeom>
          <a:noFill/>
          <a:ln w="9525">
            <a:noFill/>
          </a:ln>
        </p:spPr>
        <p:txBody>
          <a:bodyPr wrap="square" anchor="t" anchorCtr="0">
            <a:spAutoFit/>
          </a:bodyPr>
          <a:p>
            <a:r>
              <a:rPr lang="zh-CN" altLang="en-US" sz="1400" b="0">
                <a:latin typeface="微软雅黑" panose="020B0503020204020204" pitchFamily="34" charset="-122"/>
                <a:ea typeface="微软雅黑" panose="020B0503020204020204" pitchFamily="34" charset="-122"/>
              </a:rPr>
              <a:t>点击“工作台”→点击“过程管理”→“成绩鉴定”→点击“指导老师鉴定”→点击“去鉴定”→</a:t>
            </a:r>
            <a:r>
              <a:rPr lang="zh-CN" altLang="en-US" sz="1400" b="0">
                <a:solidFill>
                  <a:srgbClr val="FF0000"/>
                </a:solidFill>
                <a:latin typeface="微软雅黑" panose="020B0503020204020204" pitchFamily="34" charset="-122"/>
                <a:ea typeface="微软雅黑" panose="020B0503020204020204" pitchFamily="34" charset="-122"/>
              </a:rPr>
              <a:t>（查看鉴定评分协助信息-专业版专享）</a:t>
            </a:r>
            <a:r>
              <a:rPr lang="zh-CN" altLang="en-US" sz="1400" b="0">
                <a:latin typeface="微软雅黑" panose="020B0503020204020204" pitchFamily="34" charset="-122"/>
                <a:ea typeface="微软雅黑" panose="020B0503020204020204" pitchFamily="34" charset="-122"/>
                <a:sym typeface="宋体" panose="02010600030101010101" pitchFamily="2" charset="-122"/>
              </a:rPr>
              <a:t>→</a:t>
            </a:r>
            <a:r>
              <a:rPr lang="zh-CN" altLang="en-US" sz="1400" b="0">
                <a:latin typeface="微软雅黑" panose="020B0503020204020204" pitchFamily="34" charset="-122"/>
                <a:ea typeface="微软雅黑" panose="020B0503020204020204" pitchFamily="34" charset="-122"/>
              </a:rPr>
              <a:t>根据设置的评分维度进行打分或者评语→点击“提交鉴定”</a:t>
            </a:r>
            <a:endParaRPr lang="zh-CN" altLang="en-US" sz="1400" b="0">
              <a:latin typeface="微软雅黑" panose="020B0503020204020204" pitchFamily="34" charset="-122"/>
              <a:ea typeface="微软雅黑" panose="020B0503020204020204" pitchFamily="34" charset="-122"/>
            </a:endParaRPr>
          </a:p>
          <a:p>
            <a:r>
              <a:rPr lang="zh-CN" altLang="en-US" sz="1400" b="0">
                <a:latin typeface="微软雅黑" panose="020B0503020204020204" pitchFamily="34" charset="-122"/>
                <a:ea typeface="微软雅黑" panose="020B0503020204020204" pitchFamily="34" charset="-122"/>
              </a:rPr>
              <a:t>或者</a:t>
            </a:r>
            <a:endParaRPr lang="zh-CN" altLang="en-US" sz="1400" b="0">
              <a:latin typeface="微软雅黑" panose="020B0503020204020204" pitchFamily="34" charset="-122"/>
              <a:ea typeface="微软雅黑" panose="020B0503020204020204" pitchFamily="34" charset="-122"/>
            </a:endParaRPr>
          </a:p>
          <a:p>
            <a:r>
              <a:rPr lang="zh-CN" altLang="en-US" sz="1400" b="0">
                <a:latin typeface="微软雅黑" panose="020B0503020204020204" pitchFamily="34" charset="-122"/>
                <a:ea typeface="微软雅黑" panose="020B0503020204020204" pitchFamily="34" charset="-122"/>
              </a:rPr>
              <a:t>点击待办事项下的成绩鉴定去操作</a:t>
            </a:r>
            <a:endParaRPr lang="zh-CN" altLang="en-US" sz="1400" b="0">
              <a:latin typeface="微软雅黑" panose="020B0503020204020204" pitchFamily="34" charset="-122"/>
              <a:ea typeface="微软雅黑" panose="020B0503020204020204" pitchFamily="34" charset="-122"/>
            </a:endParaRPr>
          </a:p>
          <a:p>
            <a:endParaRPr lang="zh-CN" altLang="en-US" sz="1400" b="0">
              <a:latin typeface="微软雅黑" panose="020B0503020204020204" pitchFamily="34" charset="-122"/>
              <a:ea typeface="微软雅黑" panose="020B0503020204020204" pitchFamily="34" charset="-122"/>
            </a:endParaRPr>
          </a:p>
          <a:p>
            <a:r>
              <a:rPr lang="zh-CN" altLang="en-US" sz="1400" b="0">
                <a:solidFill>
                  <a:srgbClr val="FF0000"/>
                </a:solidFill>
                <a:latin typeface="微软雅黑" panose="020B0503020204020204" pitchFamily="34" charset="-122"/>
                <a:ea typeface="微软雅黑" panose="020B0503020204020204" pitchFamily="34" charset="-122"/>
              </a:rPr>
              <a:t>说明：如果创建计划的管理老师未选择成绩鉴定模块或成绩鉴定表不要求指导老师鉴定，则无需操作</a:t>
            </a:r>
            <a:endParaRPr lang="zh-CN" altLang="en-US" sz="1400" b="0">
              <a:solidFill>
                <a:srgbClr val="FF0000"/>
              </a:solidFill>
              <a:latin typeface="微软雅黑" panose="020B0503020204020204" pitchFamily="34" charset="-122"/>
              <a:ea typeface="微软雅黑" panose="020B0503020204020204" pitchFamily="34" charset="-122"/>
            </a:endParaRPr>
          </a:p>
        </p:txBody>
      </p:sp>
      <p:pic>
        <p:nvPicPr>
          <p:cNvPr id="82947" name="图片 5"/>
          <p:cNvPicPr>
            <a:picLocks noChangeAspect="1"/>
          </p:cNvPicPr>
          <p:nvPr>
            <p:custDataLst>
              <p:tags r:id="rId1"/>
            </p:custDataLst>
          </p:nvPr>
        </p:nvPicPr>
        <p:blipFill>
          <a:blip r:embed="rId2"/>
          <a:stretch>
            <a:fillRect/>
          </a:stretch>
        </p:blipFill>
        <p:spPr>
          <a:xfrm>
            <a:off x="4572000" y="738188"/>
            <a:ext cx="2108200" cy="4003675"/>
          </a:xfrm>
          <a:prstGeom prst="rect">
            <a:avLst/>
          </a:prstGeom>
          <a:noFill/>
          <a:ln w="9525">
            <a:noFill/>
          </a:ln>
        </p:spPr>
      </p:pic>
      <p:pic>
        <p:nvPicPr>
          <p:cNvPr id="82948" name="图片 6"/>
          <p:cNvPicPr>
            <a:picLocks noChangeAspect="1"/>
          </p:cNvPicPr>
          <p:nvPr>
            <p:custDataLst>
              <p:tags r:id="rId3"/>
            </p:custDataLst>
          </p:nvPr>
        </p:nvPicPr>
        <p:blipFill>
          <a:blip r:embed="rId4"/>
          <a:stretch>
            <a:fillRect/>
          </a:stretch>
        </p:blipFill>
        <p:spPr>
          <a:xfrm>
            <a:off x="2276475" y="771525"/>
            <a:ext cx="2135188" cy="3975100"/>
          </a:xfrm>
          <a:prstGeom prst="rect">
            <a:avLst/>
          </a:prstGeom>
          <a:noFill/>
          <a:ln w="9525">
            <a:noFill/>
          </a:ln>
        </p:spPr>
      </p:pic>
      <p:pic>
        <p:nvPicPr>
          <p:cNvPr id="82949" name="图片 7"/>
          <p:cNvPicPr>
            <a:picLocks noChangeAspect="1"/>
          </p:cNvPicPr>
          <p:nvPr>
            <p:custDataLst>
              <p:tags r:id="rId5"/>
            </p:custDataLst>
          </p:nvPr>
        </p:nvPicPr>
        <p:blipFill>
          <a:blip r:embed="rId6"/>
          <a:stretch>
            <a:fillRect/>
          </a:stretch>
        </p:blipFill>
        <p:spPr>
          <a:xfrm>
            <a:off x="107950" y="793750"/>
            <a:ext cx="2124075" cy="3952875"/>
          </a:xfrm>
          <a:prstGeom prst="rect">
            <a:avLst/>
          </a:prstGeom>
          <a:noFill/>
          <a:ln w="9525">
            <a:noFill/>
          </a:ln>
        </p:spPr>
      </p:pic>
      <p:cxnSp>
        <p:nvCxnSpPr>
          <p:cNvPr id="9" name="直接箭头连接符 8"/>
          <p:cNvCxnSpPr/>
          <p:nvPr>
            <p:custDataLst>
              <p:tags r:id="rId7"/>
            </p:custDataLst>
          </p:nvPr>
        </p:nvCxnSpPr>
        <p:spPr>
          <a:xfrm flipH="1" flipV="1">
            <a:off x="5724525" y="2716213"/>
            <a:ext cx="287338" cy="215900"/>
          </a:xfrm>
          <a:prstGeom prst="straightConnector1">
            <a:avLst/>
          </a:prstGeom>
          <a:ln w="28575">
            <a:solidFill>
              <a:srgbClr val="FF0000"/>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custDataLst>
              <p:tags r:id="rId8"/>
            </p:custDataLst>
          </p:nvPr>
        </p:nvCxnSpPr>
        <p:spPr>
          <a:xfrm flipH="1" flipV="1">
            <a:off x="900113" y="3724275"/>
            <a:ext cx="287338" cy="214313"/>
          </a:xfrm>
          <a:prstGeom prst="straightConnector1">
            <a:avLst/>
          </a:prstGeom>
          <a:ln w="28575">
            <a:solidFill>
              <a:srgbClr val="FF0000"/>
            </a:solidFill>
            <a:tailEnd type="triangle"/>
          </a:ln>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1476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4078923" y="2421255"/>
            <a:ext cx="3814763" cy="506730"/>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ltLang="en-US"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p="http://schemas.openxmlformats.org/presentationml/2006/main">
  <p:tag name="KSO_WM_UNIT_PLACING_PICTURE_USER_VIEWPORT" val="{&quot;height&quot;:4247,&quot;width&quot;:8264}"/>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PP_MARK_KEY" val="ebd2e024-c2a8-41de-9405-9a02e9818879"/>
  <p:tag name="COMMONDATA" val="eyJoZGlkIjoiNzMyMmNlMmI0YzRhZWQ0YzlkY2YxODQ2MGRhNGM4MjcifQ=="/>
  <p:tag name="commondata" val="eyJoZGlkIjoiZmJkOWVlNWFkNTZlYzQ5ODc2Yjc5YmVhNWY0MWU3YTA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655</Words>
  <Application>WPS 演示</Application>
  <PresentationFormat>全屏显示(16:9)</PresentationFormat>
  <Paragraphs>47</Paragraphs>
  <Slides>6</Slides>
  <Notes>5</Notes>
  <HiddenSlides>0</HiddenSlides>
  <MMClips>0</MMClips>
  <ScaleCrop>false</ScaleCrop>
  <HeadingPairs>
    <vt:vector size="6" baseType="variant">
      <vt:variant>
        <vt:lpstr>已用的字体</vt:lpstr>
      </vt:variant>
      <vt:variant>
        <vt:i4>15</vt:i4>
      </vt:variant>
      <vt:variant>
        <vt:lpstr>主题</vt:lpstr>
      </vt:variant>
      <vt:variant>
        <vt:i4>6</vt:i4>
      </vt:variant>
      <vt:variant>
        <vt:lpstr>幻灯片标题</vt:lpstr>
      </vt:variant>
      <vt:variant>
        <vt:i4>6</vt:i4>
      </vt:variant>
    </vt:vector>
  </HeadingPairs>
  <TitlesOfParts>
    <vt:vector size="27" baseType="lpstr">
      <vt:lpstr>Arial</vt:lpstr>
      <vt:lpstr>宋体</vt:lpstr>
      <vt:lpstr>Wingdings</vt:lpstr>
      <vt:lpstr>Calibri</vt:lpstr>
      <vt:lpstr>微软雅黑</vt:lpstr>
      <vt:lpstr>Wingdings</vt:lpstr>
      <vt:lpstr>Microsoft YaHei Bold</vt:lpstr>
      <vt:lpstr>Microsoft YaHei Regular</vt:lpstr>
      <vt:lpstr>DIN Alternate</vt:lpstr>
      <vt:lpstr>Segoe Print</vt:lpstr>
      <vt:lpstr>方正黑体简体</vt:lpstr>
      <vt:lpstr>Noto Serif CJK SC</vt:lpstr>
      <vt:lpstr>文鼎中楷体</vt:lpstr>
      <vt:lpstr>Times New Roman</vt:lpstr>
      <vt:lpstr>Arial Unicode MS</vt:lpstr>
      <vt:lpstr>Office 主题</vt:lpstr>
      <vt:lpstr>1_自定义设计方案</vt:lpstr>
      <vt:lpstr>4_自定义设计方案</vt:lpstr>
      <vt:lpstr>2_自定义设计方案</vt:lpstr>
      <vt:lpstr>自定义设计方案</vt:lpstr>
      <vt:lpstr>3_自定义设计方案</vt:lpstr>
      <vt:lpstr>PowerPoint 演示文稿</vt:lpstr>
      <vt:lpstr>3.1 指导老师移动端操作-工作台-报名审核</vt:lpstr>
      <vt:lpstr>3.2指导老师移动端操作-工作台-周日志批阅</vt:lpstr>
      <vt:lpstr>3.4 指导老师移动端操作-工作台-实习报告批阅</vt:lpstr>
      <vt:lpstr>3.5指导老师移动端操作-工作台-实习成绩鉴定（专业版用户含鉴定评分协助信息）</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admin2</cp:lastModifiedBy>
  <cp:revision>629</cp:revision>
  <dcterms:created xsi:type="dcterms:W3CDTF">2017-01-09T09:44:00Z</dcterms:created>
  <dcterms:modified xsi:type="dcterms:W3CDTF">2023-10-26T02:39:39Z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7F13D276E6E241AFACE425C4C3875339</vt:lpwstr>
  </property>
</Properties>
</file>